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98" r:id="rId10"/>
    <p:sldId id="291" r:id="rId11"/>
    <p:sldId id="292" r:id="rId12"/>
    <p:sldId id="293" r:id="rId13"/>
    <p:sldId id="294" r:id="rId14"/>
    <p:sldId id="295" r:id="rId15"/>
    <p:sldId id="296" r:id="rId16"/>
    <p:sldId id="297" r:id="rId17"/>
    <p:sldId id="290"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Helvetica Neue"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6" roundtripDataSignature="AMtx7mjrwRZhBlmpShDOTd8TkVxiqhbY6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A4CD0D-338B-4CEC-9101-54BFDEE0CF0E}">
  <a:tblStyle styleId="{55A4CD0D-338B-4CEC-9101-54BFDEE0CF0E}"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8431" autoAdjust="0"/>
  </p:normalViewPr>
  <p:slideViewPr>
    <p:cSldViewPr snapToGrid="0">
      <p:cViewPr varScale="1">
        <p:scale>
          <a:sx n="114" d="100"/>
          <a:sy n="114" d="100"/>
        </p:scale>
        <p:origin x="1560"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46"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48"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
        <p:cNvGrpSpPr/>
        <p:nvPr/>
      </p:nvGrpSpPr>
      <p:grpSpPr>
        <a:xfrm>
          <a:off x="0" y="0"/>
          <a:ext cx="0" cy="0"/>
          <a:chOff x="0" y="0"/>
          <a:chExt cx="0" cy="0"/>
        </a:xfrm>
      </p:grpSpPr>
      <p:sp>
        <p:nvSpPr>
          <p:cNvPr id="29" name="Google Shape;2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 name="Google Shape;3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9197442fc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9197442fc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71119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9197442fc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9197442fc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935036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9197442fc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9197442fc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754472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9197442fc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9197442fc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206607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9197442fc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9197442fc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534483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9197442fc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9197442fc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351584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9197442fc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9197442fc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53942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59197442f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6" name="Google Shape;246;g159197442fc_0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r" rtl="1">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Google Shape;35;g159197442fc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 name="Google Shape;36;g159197442f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Clr>
                <a:schemeClr val="dk1"/>
              </a:buClr>
              <a:buSzPts val="1100"/>
              <a:buFont typeface="Arial"/>
              <a:buNone/>
            </a:pPr>
            <a:endParaRPr sz="1400" dirty="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g159197442fc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 name="Google Shape;43;g159197442fc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Clr>
                <a:schemeClr val="dk1"/>
              </a:buClr>
              <a:buSzPts val="1100"/>
              <a:buFont typeface="Arial"/>
              <a:buNone/>
            </a:pPr>
            <a:endParaRPr sz="14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g159197442fc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 name="Google Shape;49;g159197442fc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159197442fc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159197442fc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dirty="0"/>
              <a:t>להדגיש שזו איננה שפת תכנות אלה פורמט ההדפסה מן העבר שעכבר שכתוב</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159197442fc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159197442fc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Clr>
                <a:schemeClr val="dk1"/>
              </a:buClr>
              <a:buSzPts val="1100"/>
              <a:buFont typeface="Arial"/>
              <a:buNone/>
            </a:pPr>
            <a:r>
              <a:rPr lang="iw" sz="1200">
                <a:solidFill>
                  <a:schemeClr val="dk1"/>
                </a:solidFill>
              </a:rPr>
              <a:t>סרטון</a:t>
            </a:r>
            <a:r>
              <a:rPr lang="iw" sz="1200">
                <a:solidFill>
                  <a:schemeClr val="dk1"/>
                </a:solidFill>
                <a:latin typeface="Helvetica Neue"/>
                <a:ea typeface="Helvetica Neue"/>
                <a:cs typeface="Helvetica Neue"/>
                <a:sym typeface="Helvetica Neue"/>
              </a:rPr>
              <a:t> </a:t>
            </a:r>
            <a:r>
              <a:rPr lang="iw" sz="1200">
                <a:solidFill>
                  <a:schemeClr val="dk1"/>
                </a:solidFill>
              </a:rPr>
              <a:t>הבא</a:t>
            </a:r>
            <a:r>
              <a:rPr lang="iw" sz="1200">
                <a:solidFill>
                  <a:schemeClr val="dk1"/>
                </a:solidFill>
                <a:latin typeface="Helvetica Neue"/>
                <a:ea typeface="Helvetica Neue"/>
                <a:cs typeface="Helvetica Neue"/>
                <a:sym typeface="Helvetica Neue"/>
              </a:rPr>
              <a:t> </a:t>
            </a:r>
            <a:r>
              <a:rPr lang="iw" sz="1200">
                <a:solidFill>
                  <a:schemeClr val="dk1"/>
                </a:solidFill>
              </a:rPr>
              <a:t>נראה</a:t>
            </a:r>
            <a:r>
              <a:rPr lang="iw" sz="1200">
                <a:solidFill>
                  <a:schemeClr val="dk1"/>
                </a:solidFill>
                <a:latin typeface="Helvetica Neue"/>
                <a:ea typeface="Helvetica Neue"/>
                <a:cs typeface="Helvetica Neue"/>
                <a:sym typeface="Helvetica Neue"/>
              </a:rPr>
              <a:t> </a:t>
            </a:r>
            <a:r>
              <a:rPr lang="iw" sz="1200">
                <a:solidFill>
                  <a:schemeClr val="dk1"/>
                </a:solidFill>
              </a:rPr>
              <a:t>מספר</a:t>
            </a:r>
            <a:r>
              <a:rPr lang="iw" sz="1200">
                <a:solidFill>
                  <a:schemeClr val="dk1"/>
                </a:solidFill>
                <a:latin typeface="Helvetica Neue"/>
                <a:ea typeface="Helvetica Neue"/>
                <a:cs typeface="Helvetica Neue"/>
                <a:sym typeface="Helvetica Neue"/>
              </a:rPr>
              <a:t> </a:t>
            </a:r>
            <a:r>
              <a:rPr lang="iw" sz="1200">
                <a:solidFill>
                  <a:schemeClr val="dk1"/>
                </a:solidFill>
              </a:rPr>
              <a:t>דוגמאות</a:t>
            </a:r>
            <a:r>
              <a:rPr lang="iw" sz="1200">
                <a:solidFill>
                  <a:schemeClr val="dk1"/>
                </a:solidFill>
                <a:latin typeface="Helvetica Neue"/>
                <a:ea typeface="Helvetica Neue"/>
                <a:cs typeface="Helvetica Neue"/>
                <a:sym typeface="Helvetica Neue"/>
              </a:rPr>
              <a:t> </a:t>
            </a:r>
            <a:r>
              <a:rPr lang="iw" sz="1200">
                <a:solidFill>
                  <a:schemeClr val="dk1"/>
                </a:solidFill>
              </a:rPr>
              <a:t>לסוגי</a:t>
            </a:r>
            <a:r>
              <a:rPr lang="iw" sz="1200">
                <a:solidFill>
                  <a:schemeClr val="dk1"/>
                </a:solidFill>
                <a:latin typeface="Helvetica Neue"/>
                <a:ea typeface="Helvetica Neue"/>
                <a:cs typeface="Helvetica Neue"/>
                <a:sym typeface="Helvetica Neue"/>
              </a:rPr>
              <a:t> </a:t>
            </a:r>
            <a:r>
              <a:rPr lang="iw" sz="1200">
                <a:solidFill>
                  <a:schemeClr val="dk1"/>
                </a:solidFill>
              </a:rPr>
              <a:t>המצאות</a:t>
            </a:r>
            <a:r>
              <a:rPr lang="iw" sz="1200">
                <a:solidFill>
                  <a:schemeClr val="dk1"/>
                </a:solidFill>
                <a:latin typeface="Helvetica Neue"/>
                <a:ea typeface="Helvetica Neue"/>
                <a:cs typeface="Helvetica Neue"/>
                <a:sym typeface="Helvetica Neue"/>
              </a:rPr>
              <a:t> </a:t>
            </a:r>
            <a:r>
              <a:rPr lang="iw" sz="1200">
                <a:solidFill>
                  <a:schemeClr val="dk1"/>
                </a:solidFill>
              </a:rPr>
              <a:t>ישראליות</a:t>
            </a:r>
            <a:r>
              <a:rPr lang="iw" sz="1200">
                <a:solidFill>
                  <a:schemeClr val="dk1"/>
                </a:solidFill>
                <a:latin typeface="Helvetica Neue"/>
                <a:ea typeface="Helvetica Neue"/>
                <a:cs typeface="Helvetica Neue"/>
                <a:sym typeface="Helvetica Neue"/>
              </a:rPr>
              <a:t> </a:t>
            </a:r>
            <a:r>
              <a:rPr lang="iw" sz="1200">
                <a:solidFill>
                  <a:schemeClr val="dk1"/>
                </a:solidFill>
              </a:rPr>
              <a:t>וכיצד</a:t>
            </a:r>
            <a:r>
              <a:rPr lang="iw" sz="1200">
                <a:solidFill>
                  <a:schemeClr val="dk1"/>
                </a:solidFill>
                <a:latin typeface="Helvetica Neue"/>
                <a:ea typeface="Helvetica Neue"/>
                <a:cs typeface="Helvetica Neue"/>
                <a:sym typeface="Helvetica Neue"/>
              </a:rPr>
              <a:t> </a:t>
            </a:r>
            <a:r>
              <a:rPr lang="iw" sz="1200">
                <a:solidFill>
                  <a:schemeClr val="dk1"/>
                </a:solidFill>
              </a:rPr>
              <a:t>הן</a:t>
            </a:r>
            <a:r>
              <a:rPr lang="iw" sz="1200">
                <a:solidFill>
                  <a:schemeClr val="dk1"/>
                </a:solidFill>
                <a:latin typeface="Helvetica Neue"/>
                <a:ea typeface="Helvetica Neue"/>
                <a:cs typeface="Helvetica Neue"/>
                <a:sym typeface="Helvetica Neue"/>
              </a:rPr>
              <a:t> </a:t>
            </a:r>
            <a:r>
              <a:rPr lang="iw" sz="1200">
                <a:solidFill>
                  <a:schemeClr val="dk1"/>
                </a:solidFill>
              </a:rPr>
              <a:t>נוצרו</a:t>
            </a:r>
            <a:r>
              <a:rPr lang="iw" sz="1200">
                <a:solidFill>
                  <a:schemeClr val="dk1"/>
                </a:solidFill>
                <a:latin typeface="Helvetica Neue"/>
                <a:ea typeface="Helvetica Neue"/>
                <a:cs typeface="Helvetica Neue"/>
                <a:sym typeface="Helvetica Neue"/>
              </a:rPr>
              <a:t> </a:t>
            </a:r>
            <a:r>
              <a:rPr lang="iw" sz="1200">
                <a:solidFill>
                  <a:schemeClr val="dk1"/>
                </a:solidFill>
              </a:rPr>
              <a:t>ולאחר</a:t>
            </a:r>
            <a:r>
              <a:rPr lang="iw" sz="1200">
                <a:solidFill>
                  <a:schemeClr val="dk1"/>
                </a:solidFill>
                <a:latin typeface="Helvetica Neue"/>
                <a:ea typeface="Helvetica Neue"/>
                <a:cs typeface="Helvetica Neue"/>
                <a:sym typeface="Helvetica Neue"/>
              </a:rPr>
              <a:t> </a:t>
            </a:r>
            <a:r>
              <a:rPr lang="iw" sz="1200">
                <a:solidFill>
                  <a:schemeClr val="dk1"/>
                </a:solidFill>
              </a:rPr>
              <a:t>מכן</a:t>
            </a:r>
            <a:r>
              <a:rPr lang="iw" sz="1200">
                <a:solidFill>
                  <a:schemeClr val="dk1"/>
                </a:solidFill>
                <a:latin typeface="Helvetica Neue"/>
                <a:ea typeface="Helvetica Neue"/>
                <a:cs typeface="Helvetica Neue"/>
                <a:sym typeface="Helvetica Neue"/>
              </a:rPr>
              <a:t> </a:t>
            </a:r>
            <a:r>
              <a:rPr lang="iw" sz="1200">
                <a:solidFill>
                  <a:schemeClr val="dk1"/>
                </a:solidFill>
              </a:rPr>
              <a:t>נסווג</a:t>
            </a:r>
            <a:r>
              <a:rPr lang="iw" sz="1200">
                <a:solidFill>
                  <a:schemeClr val="dk1"/>
                </a:solidFill>
                <a:latin typeface="Helvetica Neue"/>
                <a:ea typeface="Helvetica Neue"/>
                <a:cs typeface="Helvetica Neue"/>
                <a:sym typeface="Helvetica Neue"/>
              </a:rPr>
              <a:t> </a:t>
            </a:r>
            <a:r>
              <a:rPr lang="iw" sz="1200">
                <a:solidFill>
                  <a:schemeClr val="dk1"/>
                </a:solidFill>
              </a:rPr>
              <a:t>אותם</a:t>
            </a:r>
            <a:r>
              <a:rPr lang="iw" sz="1200">
                <a:solidFill>
                  <a:schemeClr val="dk1"/>
                </a:solidFill>
                <a:latin typeface="Helvetica Neue"/>
                <a:ea typeface="Helvetica Neue"/>
                <a:cs typeface="Helvetica Neue"/>
                <a:sym typeface="Helvetica Neue"/>
              </a:rPr>
              <a:t> </a:t>
            </a:r>
            <a:r>
              <a:rPr lang="iw" sz="1200">
                <a:solidFill>
                  <a:schemeClr val="dk1"/>
                </a:solidFill>
              </a:rPr>
              <a:t>לפי</a:t>
            </a:r>
            <a:r>
              <a:rPr lang="iw" sz="1200">
                <a:solidFill>
                  <a:schemeClr val="dk1"/>
                </a:solidFill>
                <a:latin typeface="Helvetica Neue"/>
                <a:ea typeface="Helvetica Neue"/>
                <a:cs typeface="Helvetica Neue"/>
                <a:sym typeface="Helvetica Neue"/>
              </a:rPr>
              <a:t> </a:t>
            </a:r>
            <a:r>
              <a:rPr lang="iw" sz="1200">
                <a:solidFill>
                  <a:schemeClr val="dk1"/>
                </a:solidFill>
              </a:rPr>
              <a:t>אופן</a:t>
            </a:r>
            <a:r>
              <a:rPr lang="iw" sz="1200">
                <a:solidFill>
                  <a:schemeClr val="dk1"/>
                </a:solidFill>
                <a:latin typeface="Helvetica Neue"/>
                <a:ea typeface="Helvetica Neue"/>
                <a:cs typeface="Helvetica Neue"/>
                <a:sym typeface="Helvetica Neue"/>
              </a:rPr>
              <a:t> </a:t>
            </a:r>
            <a:r>
              <a:rPr lang="iw" sz="1200">
                <a:solidFill>
                  <a:schemeClr val="dk1"/>
                </a:solidFill>
              </a:rPr>
              <a:t>זה</a:t>
            </a:r>
            <a:r>
              <a:rPr lang="iw" sz="1200">
                <a:solidFill>
                  <a:schemeClr val="dk1"/>
                </a:solidFill>
                <a:latin typeface="Helvetica Neue"/>
                <a:ea typeface="Helvetica Neue"/>
                <a:cs typeface="Helvetica Neue"/>
                <a:sym typeface="Helvetica Neue"/>
              </a:rPr>
              <a:t>. </a:t>
            </a:r>
            <a:endParaRPr sz="12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9197442fc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9197442fc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9197442fc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9197442fc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8039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cxnSp>
        <p:nvCxnSpPr>
          <p:cNvPr id="11" name="Google Shape;11;g159197442fc_0_4"/>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2" name="Google Shape;12;g159197442fc_0_4"/>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3" name="Google Shape;13;g159197442fc_0_4"/>
          <p:cNvGrpSpPr/>
          <p:nvPr/>
        </p:nvGrpSpPr>
        <p:grpSpPr>
          <a:xfrm>
            <a:off x="1004144" y="1022025"/>
            <a:ext cx="7136668" cy="152400"/>
            <a:chOff x="1346429" y="1011300"/>
            <a:chExt cx="6452100" cy="152400"/>
          </a:xfrm>
        </p:grpSpPr>
        <p:cxnSp>
          <p:nvCxnSpPr>
            <p:cNvPr id="14" name="Google Shape;14;g159197442fc_0_4"/>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5" name="Google Shape;15;g159197442fc_0_4"/>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6" name="Google Shape;16;g159197442fc_0_4"/>
          <p:cNvGrpSpPr/>
          <p:nvPr/>
        </p:nvGrpSpPr>
        <p:grpSpPr>
          <a:xfrm>
            <a:off x="1004151" y="3969100"/>
            <a:ext cx="7136668" cy="152400"/>
            <a:chOff x="1346435" y="3969088"/>
            <a:chExt cx="6452100" cy="152400"/>
          </a:xfrm>
        </p:grpSpPr>
        <p:cxnSp>
          <p:nvCxnSpPr>
            <p:cNvPr id="17" name="Google Shape;17;g159197442fc_0_4"/>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8" name="Google Shape;18;g159197442fc_0_4"/>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9" name="Google Shape;19;g159197442fc_0_4"/>
          <p:cNvSpPr txBox="1">
            <a:spLocks noGrp="1"/>
          </p:cNvSpPr>
          <p:nvPr>
            <p:ph type="ctrTitle"/>
          </p:nvPr>
        </p:nvSpPr>
        <p:spPr>
          <a:xfrm>
            <a:off x="1004150" y="1599364"/>
            <a:ext cx="7136700" cy="1022400"/>
          </a:xfrm>
          <a:prstGeom prst="rect">
            <a:avLst/>
          </a:prstGeom>
        </p:spPr>
        <p:txBody>
          <a:bodyPr spcFirstLastPara="1" wrap="square" lIns="91425" tIns="91425" rIns="91425" bIns="91425" anchor="b" anchorCtr="0">
            <a:normAutofit/>
          </a:bodyPr>
          <a:lstStyle>
            <a:lvl1pPr lvl="0" algn="ctr" rtl="1">
              <a:spcBef>
                <a:spcPts val="0"/>
              </a:spcBef>
              <a:spcAft>
                <a:spcPts val="0"/>
              </a:spcAft>
              <a:buClr>
                <a:srgbClr val="000000"/>
              </a:buClr>
              <a:buSzPts val="5200"/>
              <a:buNone/>
              <a:defRPr sz="5200">
                <a:solidFill>
                  <a:srgbClr val="000000"/>
                </a:solidFill>
              </a:defRPr>
            </a:lvl1pPr>
            <a:lvl2pPr lvl="1" algn="ctr" rtl="1">
              <a:spcBef>
                <a:spcPts val="0"/>
              </a:spcBef>
              <a:spcAft>
                <a:spcPts val="0"/>
              </a:spcAft>
              <a:buClr>
                <a:srgbClr val="000000"/>
              </a:buClr>
              <a:buSzPts val="5200"/>
              <a:buNone/>
              <a:defRPr sz="5200">
                <a:solidFill>
                  <a:srgbClr val="000000"/>
                </a:solidFill>
              </a:defRPr>
            </a:lvl2pPr>
            <a:lvl3pPr lvl="2" algn="ctr" rtl="1">
              <a:spcBef>
                <a:spcPts val="0"/>
              </a:spcBef>
              <a:spcAft>
                <a:spcPts val="0"/>
              </a:spcAft>
              <a:buClr>
                <a:srgbClr val="000000"/>
              </a:buClr>
              <a:buSzPts val="5200"/>
              <a:buNone/>
              <a:defRPr sz="5200">
                <a:solidFill>
                  <a:srgbClr val="000000"/>
                </a:solidFill>
              </a:defRPr>
            </a:lvl3pPr>
            <a:lvl4pPr lvl="3" algn="ctr" rtl="1">
              <a:spcBef>
                <a:spcPts val="0"/>
              </a:spcBef>
              <a:spcAft>
                <a:spcPts val="0"/>
              </a:spcAft>
              <a:buClr>
                <a:srgbClr val="000000"/>
              </a:buClr>
              <a:buSzPts val="5200"/>
              <a:buNone/>
              <a:defRPr sz="5200">
                <a:solidFill>
                  <a:srgbClr val="000000"/>
                </a:solidFill>
              </a:defRPr>
            </a:lvl4pPr>
            <a:lvl5pPr lvl="4" algn="ctr" rtl="1">
              <a:spcBef>
                <a:spcPts val="0"/>
              </a:spcBef>
              <a:spcAft>
                <a:spcPts val="0"/>
              </a:spcAft>
              <a:buClr>
                <a:srgbClr val="000000"/>
              </a:buClr>
              <a:buSzPts val="5200"/>
              <a:buNone/>
              <a:defRPr sz="5200">
                <a:solidFill>
                  <a:srgbClr val="000000"/>
                </a:solidFill>
              </a:defRPr>
            </a:lvl5pPr>
            <a:lvl6pPr lvl="5" algn="ctr" rtl="1">
              <a:spcBef>
                <a:spcPts val="0"/>
              </a:spcBef>
              <a:spcAft>
                <a:spcPts val="0"/>
              </a:spcAft>
              <a:buClr>
                <a:srgbClr val="000000"/>
              </a:buClr>
              <a:buSzPts val="5200"/>
              <a:buNone/>
              <a:defRPr sz="5200">
                <a:solidFill>
                  <a:srgbClr val="000000"/>
                </a:solidFill>
              </a:defRPr>
            </a:lvl6pPr>
            <a:lvl7pPr lvl="6" algn="ctr" rtl="1">
              <a:spcBef>
                <a:spcPts val="0"/>
              </a:spcBef>
              <a:spcAft>
                <a:spcPts val="0"/>
              </a:spcAft>
              <a:buClr>
                <a:srgbClr val="000000"/>
              </a:buClr>
              <a:buSzPts val="5200"/>
              <a:buNone/>
              <a:defRPr sz="5200">
                <a:solidFill>
                  <a:srgbClr val="000000"/>
                </a:solidFill>
              </a:defRPr>
            </a:lvl7pPr>
            <a:lvl8pPr lvl="7" algn="ctr" rtl="1">
              <a:spcBef>
                <a:spcPts val="0"/>
              </a:spcBef>
              <a:spcAft>
                <a:spcPts val="0"/>
              </a:spcAft>
              <a:buClr>
                <a:srgbClr val="000000"/>
              </a:buClr>
              <a:buSzPts val="5200"/>
              <a:buNone/>
              <a:defRPr sz="5200">
                <a:solidFill>
                  <a:srgbClr val="000000"/>
                </a:solidFill>
              </a:defRPr>
            </a:lvl8pPr>
            <a:lvl9pPr lvl="8" algn="ctr" rtl="1">
              <a:spcBef>
                <a:spcPts val="0"/>
              </a:spcBef>
              <a:spcAft>
                <a:spcPts val="0"/>
              </a:spcAft>
              <a:buClr>
                <a:srgbClr val="000000"/>
              </a:buClr>
              <a:buSzPts val="5200"/>
              <a:buNone/>
              <a:defRPr sz="5200">
                <a:solidFill>
                  <a:srgbClr val="000000"/>
                </a:solidFill>
              </a:defRPr>
            </a:lvl9pPr>
          </a:lstStyle>
          <a:p>
            <a:endParaRPr/>
          </a:p>
        </p:txBody>
      </p:sp>
      <p:sp>
        <p:nvSpPr>
          <p:cNvPr id="20" name="Google Shape;20;g159197442fc_0_4"/>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rmAutofit/>
          </a:bodyPr>
          <a:lstStyle>
            <a:lvl1pPr lvl="0" algn="ctr" rtl="1">
              <a:lnSpc>
                <a:spcPct val="100000"/>
              </a:lnSpc>
              <a:spcBef>
                <a:spcPts val="0"/>
              </a:spcBef>
              <a:spcAft>
                <a:spcPts val="0"/>
              </a:spcAft>
              <a:buSzPts val="2400"/>
              <a:buNone/>
              <a:defRPr sz="2400"/>
            </a:lvl1pPr>
            <a:lvl2pPr lvl="1" algn="ctr" rtl="1">
              <a:lnSpc>
                <a:spcPct val="100000"/>
              </a:lnSpc>
              <a:spcBef>
                <a:spcPts val="0"/>
              </a:spcBef>
              <a:spcAft>
                <a:spcPts val="0"/>
              </a:spcAft>
              <a:buSzPts val="2400"/>
              <a:buNone/>
              <a:defRPr sz="2400"/>
            </a:lvl2pPr>
            <a:lvl3pPr lvl="2" algn="ctr" rtl="1">
              <a:lnSpc>
                <a:spcPct val="100000"/>
              </a:lnSpc>
              <a:spcBef>
                <a:spcPts val="0"/>
              </a:spcBef>
              <a:spcAft>
                <a:spcPts val="0"/>
              </a:spcAft>
              <a:buSzPts val="2400"/>
              <a:buNone/>
              <a:defRPr sz="2400"/>
            </a:lvl3pPr>
            <a:lvl4pPr lvl="3" algn="ctr" rtl="1">
              <a:lnSpc>
                <a:spcPct val="100000"/>
              </a:lnSpc>
              <a:spcBef>
                <a:spcPts val="0"/>
              </a:spcBef>
              <a:spcAft>
                <a:spcPts val="0"/>
              </a:spcAft>
              <a:buSzPts val="2400"/>
              <a:buNone/>
              <a:defRPr sz="2400"/>
            </a:lvl4pPr>
            <a:lvl5pPr lvl="4" algn="ctr" rtl="1">
              <a:lnSpc>
                <a:spcPct val="100000"/>
              </a:lnSpc>
              <a:spcBef>
                <a:spcPts val="0"/>
              </a:spcBef>
              <a:spcAft>
                <a:spcPts val="0"/>
              </a:spcAft>
              <a:buSzPts val="2400"/>
              <a:buNone/>
              <a:defRPr sz="2400"/>
            </a:lvl5pPr>
            <a:lvl6pPr lvl="5" algn="ctr" rtl="1">
              <a:lnSpc>
                <a:spcPct val="100000"/>
              </a:lnSpc>
              <a:spcBef>
                <a:spcPts val="0"/>
              </a:spcBef>
              <a:spcAft>
                <a:spcPts val="0"/>
              </a:spcAft>
              <a:buSzPts val="2400"/>
              <a:buNone/>
              <a:defRPr sz="2400"/>
            </a:lvl6pPr>
            <a:lvl7pPr lvl="6" algn="ctr" rtl="1">
              <a:lnSpc>
                <a:spcPct val="100000"/>
              </a:lnSpc>
              <a:spcBef>
                <a:spcPts val="0"/>
              </a:spcBef>
              <a:spcAft>
                <a:spcPts val="0"/>
              </a:spcAft>
              <a:buSzPts val="2400"/>
              <a:buNone/>
              <a:defRPr sz="2400"/>
            </a:lvl7pPr>
            <a:lvl8pPr lvl="7" algn="ctr" rtl="1">
              <a:lnSpc>
                <a:spcPct val="100000"/>
              </a:lnSpc>
              <a:spcBef>
                <a:spcPts val="0"/>
              </a:spcBef>
              <a:spcAft>
                <a:spcPts val="0"/>
              </a:spcAft>
              <a:buSzPts val="2400"/>
              <a:buNone/>
              <a:defRPr sz="2400"/>
            </a:lvl8pPr>
            <a:lvl9pPr lvl="8" algn="ctr" rtl="1">
              <a:lnSpc>
                <a:spcPct val="100000"/>
              </a:lnSpc>
              <a:spcBef>
                <a:spcPts val="0"/>
              </a:spcBef>
              <a:spcAft>
                <a:spcPts val="0"/>
              </a:spcAft>
              <a:buSzPts val="2400"/>
              <a:buNone/>
              <a:defRPr sz="2400"/>
            </a:lvl9pPr>
          </a:lstStyle>
          <a:p>
            <a:endParaRPr/>
          </a:p>
        </p:txBody>
      </p:sp>
      <p:sp>
        <p:nvSpPr>
          <p:cNvPr id="21" name="Google Shape;21;g159197442fc_0_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159197442fc_0_20"/>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g159197442fc_0_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lgn="r" rtl="1">
              <a:spcBef>
                <a:spcPts val="0"/>
              </a:spcBef>
              <a:spcAft>
                <a:spcPts val="0"/>
              </a:spcAft>
              <a:buSzPts val="3600"/>
              <a:buNone/>
              <a:defRPr/>
            </a:lvl1pPr>
            <a:lvl2pPr lvl="1" algn="r" rtl="1">
              <a:spcBef>
                <a:spcPts val="0"/>
              </a:spcBef>
              <a:spcAft>
                <a:spcPts val="0"/>
              </a:spcAft>
              <a:buSzPts val="3600"/>
              <a:buNone/>
              <a:defRPr/>
            </a:lvl2pPr>
            <a:lvl3pPr lvl="2" algn="r" rtl="1">
              <a:spcBef>
                <a:spcPts val="0"/>
              </a:spcBef>
              <a:spcAft>
                <a:spcPts val="0"/>
              </a:spcAft>
              <a:buSzPts val="3600"/>
              <a:buNone/>
              <a:defRPr/>
            </a:lvl3pPr>
            <a:lvl4pPr lvl="3" algn="r" rtl="1">
              <a:spcBef>
                <a:spcPts val="0"/>
              </a:spcBef>
              <a:spcAft>
                <a:spcPts val="0"/>
              </a:spcAft>
              <a:buSzPts val="3600"/>
              <a:buNone/>
              <a:defRPr/>
            </a:lvl4pPr>
            <a:lvl5pPr lvl="4" algn="r" rtl="1">
              <a:spcBef>
                <a:spcPts val="0"/>
              </a:spcBef>
              <a:spcAft>
                <a:spcPts val="0"/>
              </a:spcAft>
              <a:buSzPts val="3600"/>
              <a:buNone/>
              <a:defRPr/>
            </a:lvl5pPr>
            <a:lvl6pPr lvl="5" algn="r" rtl="1">
              <a:spcBef>
                <a:spcPts val="0"/>
              </a:spcBef>
              <a:spcAft>
                <a:spcPts val="0"/>
              </a:spcAft>
              <a:buSzPts val="3600"/>
              <a:buNone/>
              <a:defRPr/>
            </a:lvl6pPr>
            <a:lvl7pPr lvl="6" algn="r" rtl="1">
              <a:spcBef>
                <a:spcPts val="0"/>
              </a:spcBef>
              <a:spcAft>
                <a:spcPts val="0"/>
              </a:spcAft>
              <a:buSzPts val="3600"/>
              <a:buNone/>
              <a:defRPr/>
            </a:lvl7pPr>
            <a:lvl8pPr lvl="7" algn="r" rtl="1">
              <a:spcBef>
                <a:spcPts val="0"/>
              </a:spcBef>
              <a:spcAft>
                <a:spcPts val="0"/>
              </a:spcAft>
              <a:buSzPts val="3600"/>
              <a:buNone/>
              <a:defRPr/>
            </a:lvl8pPr>
            <a:lvl9pPr lvl="8" algn="r" rtl="1">
              <a:spcBef>
                <a:spcPts val="0"/>
              </a:spcBef>
              <a:spcAft>
                <a:spcPts val="0"/>
              </a:spcAft>
              <a:buSzPts val="3600"/>
              <a:buNone/>
              <a:defRPr/>
            </a:lvl9pPr>
          </a:lstStyle>
          <a:p>
            <a:endParaRPr/>
          </a:p>
        </p:txBody>
      </p:sp>
      <p:sp>
        <p:nvSpPr>
          <p:cNvPr id="25" name="Google Shape;25;g159197442fc_0_20"/>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lvl1pPr marL="457200" lvl="0" indent="-342900" algn="r" rtl="1">
              <a:spcBef>
                <a:spcPts val="0"/>
              </a:spcBef>
              <a:spcAft>
                <a:spcPts val="0"/>
              </a:spcAft>
              <a:buSzPts val="1800"/>
              <a:buChar char="●"/>
              <a:defRPr/>
            </a:lvl1pPr>
            <a:lvl2pPr marL="914400" lvl="1" indent="-317500" algn="r" rtl="1">
              <a:spcBef>
                <a:spcPts val="0"/>
              </a:spcBef>
              <a:spcAft>
                <a:spcPts val="0"/>
              </a:spcAft>
              <a:buSzPts val="1400"/>
              <a:buChar char="○"/>
              <a:defRPr/>
            </a:lvl2pPr>
            <a:lvl3pPr marL="1371600" lvl="2" indent="-317500" algn="r" rtl="1">
              <a:spcBef>
                <a:spcPts val="0"/>
              </a:spcBef>
              <a:spcAft>
                <a:spcPts val="0"/>
              </a:spcAft>
              <a:buSzPts val="1400"/>
              <a:buChar char="■"/>
              <a:defRPr/>
            </a:lvl3pPr>
            <a:lvl4pPr marL="1828800" lvl="3" indent="-317500" algn="r" rtl="1">
              <a:spcBef>
                <a:spcPts val="0"/>
              </a:spcBef>
              <a:spcAft>
                <a:spcPts val="0"/>
              </a:spcAft>
              <a:buSzPts val="1400"/>
              <a:buChar char="●"/>
              <a:defRPr/>
            </a:lvl4pPr>
            <a:lvl5pPr marL="2286000" lvl="4" indent="-317500" algn="r" rtl="1">
              <a:spcBef>
                <a:spcPts val="0"/>
              </a:spcBef>
              <a:spcAft>
                <a:spcPts val="0"/>
              </a:spcAft>
              <a:buSzPts val="1400"/>
              <a:buChar char="○"/>
              <a:defRPr/>
            </a:lvl5pPr>
            <a:lvl6pPr marL="2743200" lvl="5" indent="-317500" algn="r" rtl="1">
              <a:spcBef>
                <a:spcPts val="0"/>
              </a:spcBef>
              <a:spcAft>
                <a:spcPts val="0"/>
              </a:spcAft>
              <a:buSzPts val="1400"/>
              <a:buChar char="■"/>
              <a:defRPr/>
            </a:lvl6pPr>
            <a:lvl7pPr marL="3200400" lvl="6" indent="-317500" algn="r" rtl="1">
              <a:spcBef>
                <a:spcPts val="0"/>
              </a:spcBef>
              <a:spcAft>
                <a:spcPts val="0"/>
              </a:spcAft>
              <a:buSzPts val="1400"/>
              <a:buChar char="●"/>
              <a:defRPr/>
            </a:lvl7pPr>
            <a:lvl8pPr marL="3657600" lvl="7" indent="-317500" algn="r" rtl="1">
              <a:spcBef>
                <a:spcPts val="0"/>
              </a:spcBef>
              <a:spcAft>
                <a:spcPts val="0"/>
              </a:spcAft>
              <a:buSzPts val="1400"/>
              <a:buChar char="○"/>
              <a:defRPr/>
            </a:lvl8pPr>
            <a:lvl9pPr marL="4114800" lvl="8" indent="-317500" algn="r" rtl="1">
              <a:spcBef>
                <a:spcPts val="0"/>
              </a:spcBef>
              <a:spcAft>
                <a:spcPts val="0"/>
              </a:spcAft>
              <a:buSzPts val="1400"/>
              <a:buChar char="■"/>
              <a:defRPr/>
            </a:lvl9pPr>
          </a:lstStyle>
          <a:p>
            <a:endParaRPr/>
          </a:p>
        </p:txBody>
      </p:sp>
      <p:sp>
        <p:nvSpPr>
          <p:cNvPr id="26" name="Google Shape;26;g159197442fc_0_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iw"/>
              <a:t>‹#›</a:t>
            </a:fld>
            <a:endParaRPr/>
          </a:p>
        </p:txBody>
      </p:sp>
      <p:pic>
        <p:nvPicPr>
          <p:cNvPr id="27" name="Google Shape;27;g159197442fc_0_20"/>
          <p:cNvPicPr preferRelativeResize="0"/>
          <p:nvPr/>
        </p:nvPicPr>
        <p:blipFill>
          <a:blip r:embed="rId2">
            <a:alphaModFix/>
          </a:blip>
          <a:stretch>
            <a:fillRect/>
          </a:stretch>
        </p:blipFill>
        <p:spPr>
          <a:xfrm>
            <a:off x="0" y="0"/>
            <a:ext cx="2681544" cy="7074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g159197442fc_0_0"/>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rmAutofit/>
          </a:bodyPr>
          <a:lstStyle>
            <a:lvl1pPr lvl="0" rtl="1">
              <a:spcBef>
                <a:spcPts val="0"/>
              </a:spcBef>
              <a:spcAft>
                <a:spcPts val="0"/>
              </a:spcAft>
              <a:buClr>
                <a:schemeClr val="accent5"/>
              </a:buClr>
              <a:buSzPts val="3600"/>
              <a:buFont typeface="Calibri"/>
              <a:buNone/>
              <a:defRPr sz="3600" b="1">
                <a:solidFill>
                  <a:schemeClr val="accent5"/>
                </a:solidFill>
                <a:latin typeface="Calibri"/>
                <a:ea typeface="Calibri"/>
                <a:cs typeface="Calibri"/>
                <a:sym typeface="Calibri"/>
              </a:defRPr>
            </a:lvl1pPr>
            <a:lvl2pPr lvl="1" rtl="1">
              <a:spcBef>
                <a:spcPts val="0"/>
              </a:spcBef>
              <a:spcAft>
                <a:spcPts val="0"/>
              </a:spcAft>
              <a:buClr>
                <a:schemeClr val="accent5"/>
              </a:buClr>
              <a:buSzPts val="3600"/>
              <a:buFont typeface="Calibri"/>
              <a:buNone/>
              <a:defRPr sz="3600" b="1">
                <a:solidFill>
                  <a:schemeClr val="accent5"/>
                </a:solidFill>
                <a:latin typeface="Calibri"/>
                <a:ea typeface="Calibri"/>
                <a:cs typeface="Calibri"/>
                <a:sym typeface="Calibri"/>
              </a:defRPr>
            </a:lvl2pPr>
            <a:lvl3pPr lvl="2" rtl="1">
              <a:spcBef>
                <a:spcPts val="0"/>
              </a:spcBef>
              <a:spcAft>
                <a:spcPts val="0"/>
              </a:spcAft>
              <a:buClr>
                <a:schemeClr val="accent5"/>
              </a:buClr>
              <a:buSzPts val="3600"/>
              <a:buFont typeface="Calibri"/>
              <a:buNone/>
              <a:defRPr sz="3600" b="1">
                <a:solidFill>
                  <a:schemeClr val="accent5"/>
                </a:solidFill>
                <a:latin typeface="Calibri"/>
                <a:ea typeface="Calibri"/>
                <a:cs typeface="Calibri"/>
                <a:sym typeface="Calibri"/>
              </a:defRPr>
            </a:lvl3pPr>
            <a:lvl4pPr lvl="3" rtl="1">
              <a:spcBef>
                <a:spcPts val="0"/>
              </a:spcBef>
              <a:spcAft>
                <a:spcPts val="0"/>
              </a:spcAft>
              <a:buClr>
                <a:schemeClr val="accent5"/>
              </a:buClr>
              <a:buSzPts val="3600"/>
              <a:buFont typeface="Calibri"/>
              <a:buNone/>
              <a:defRPr sz="3600" b="1">
                <a:solidFill>
                  <a:schemeClr val="accent5"/>
                </a:solidFill>
                <a:latin typeface="Calibri"/>
                <a:ea typeface="Calibri"/>
                <a:cs typeface="Calibri"/>
                <a:sym typeface="Calibri"/>
              </a:defRPr>
            </a:lvl4pPr>
            <a:lvl5pPr lvl="4" rtl="1">
              <a:spcBef>
                <a:spcPts val="0"/>
              </a:spcBef>
              <a:spcAft>
                <a:spcPts val="0"/>
              </a:spcAft>
              <a:buClr>
                <a:schemeClr val="accent5"/>
              </a:buClr>
              <a:buSzPts val="3600"/>
              <a:buFont typeface="Calibri"/>
              <a:buNone/>
              <a:defRPr sz="3600" b="1">
                <a:solidFill>
                  <a:schemeClr val="accent5"/>
                </a:solidFill>
                <a:latin typeface="Calibri"/>
                <a:ea typeface="Calibri"/>
                <a:cs typeface="Calibri"/>
                <a:sym typeface="Calibri"/>
              </a:defRPr>
            </a:lvl5pPr>
            <a:lvl6pPr lvl="5" rtl="1">
              <a:spcBef>
                <a:spcPts val="0"/>
              </a:spcBef>
              <a:spcAft>
                <a:spcPts val="0"/>
              </a:spcAft>
              <a:buClr>
                <a:schemeClr val="accent5"/>
              </a:buClr>
              <a:buSzPts val="3600"/>
              <a:buFont typeface="Calibri"/>
              <a:buNone/>
              <a:defRPr sz="3600" b="1">
                <a:solidFill>
                  <a:schemeClr val="accent5"/>
                </a:solidFill>
                <a:latin typeface="Calibri"/>
                <a:ea typeface="Calibri"/>
                <a:cs typeface="Calibri"/>
                <a:sym typeface="Calibri"/>
              </a:defRPr>
            </a:lvl6pPr>
            <a:lvl7pPr lvl="6" rtl="1">
              <a:spcBef>
                <a:spcPts val="0"/>
              </a:spcBef>
              <a:spcAft>
                <a:spcPts val="0"/>
              </a:spcAft>
              <a:buClr>
                <a:schemeClr val="accent5"/>
              </a:buClr>
              <a:buSzPts val="3600"/>
              <a:buFont typeface="Calibri"/>
              <a:buNone/>
              <a:defRPr sz="3600" b="1">
                <a:solidFill>
                  <a:schemeClr val="accent5"/>
                </a:solidFill>
                <a:latin typeface="Calibri"/>
                <a:ea typeface="Calibri"/>
                <a:cs typeface="Calibri"/>
                <a:sym typeface="Calibri"/>
              </a:defRPr>
            </a:lvl7pPr>
            <a:lvl8pPr lvl="7" rtl="1">
              <a:spcBef>
                <a:spcPts val="0"/>
              </a:spcBef>
              <a:spcAft>
                <a:spcPts val="0"/>
              </a:spcAft>
              <a:buClr>
                <a:schemeClr val="accent5"/>
              </a:buClr>
              <a:buSzPts val="3600"/>
              <a:buFont typeface="Calibri"/>
              <a:buNone/>
              <a:defRPr sz="3600" b="1">
                <a:solidFill>
                  <a:schemeClr val="accent5"/>
                </a:solidFill>
                <a:latin typeface="Calibri"/>
                <a:ea typeface="Calibri"/>
                <a:cs typeface="Calibri"/>
                <a:sym typeface="Calibri"/>
              </a:defRPr>
            </a:lvl8pPr>
            <a:lvl9pPr lvl="8" rtl="1">
              <a:spcBef>
                <a:spcPts val="0"/>
              </a:spcBef>
              <a:spcAft>
                <a:spcPts val="0"/>
              </a:spcAft>
              <a:buClr>
                <a:schemeClr val="accent5"/>
              </a:buClr>
              <a:buSzPts val="3600"/>
              <a:buFont typeface="Calibri"/>
              <a:buNone/>
              <a:defRPr sz="3600" b="1">
                <a:solidFill>
                  <a:schemeClr val="accent5"/>
                </a:solidFill>
                <a:latin typeface="Calibri"/>
                <a:ea typeface="Calibri"/>
                <a:cs typeface="Calibri"/>
                <a:sym typeface="Calibri"/>
              </a:defRPr>
            </a:lvl9pPr>
          </a:lstStyle>
          <a:p>
            <a:endParaRPr/>
          </a:p>
        </p:txBody>
      </p:sp>
      <p:sp>
        <p:nvSpPr>
          <p:cNvPr id="7" name="Google Shape;7;g159197442fc_0_0"/>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rmAutofit/>
          </a:bodyPr>
          <a:lstStyle>
            <a:lvl1pPr marL="457200" lvl="0" indent="-342900" rtl="1">
              <a:lnSpc>
                <a:spcPct val="115000"/>
              </a:lnSpc>
              <a:spcBef>
                <a:spcPts val="0"/>
              </a:spcBef>
              <a:spcAft>
                <a:spcPts val="0"/>
              </a:spcAft>
              <a:buSzPts val="1800"/>
              <a:buFont typeface="Calibri"/>
              <a:buChar char="●"/>
              <a:defRPr sz="1800">
                <a:latin typeface="Calibri"/>
                <a:ea typeface="Calibri"/>
                <a:cs typeface="Calibri"/>
                <a:sym typeface="Calibri"/>
              </a:defRPr>
            </a:lvl1pPr>
            <a:lvl2pPr marL="914400" lvl="1" indent="-317500" rtl="1">
              <a:lnSpc>
                <a:spcPct val="115000"/>
              </a:lnSpc>
              <a:spcBef>
                <a:spcPts val="0"/>
              </a:spcBef>
              <a:spcAft>
                <a:spcPts val="0"/>
              </a:spcAft>
              <a:buSzPts val="1400"/>
              <a:buFont typeface="Calibri"/>
              <a:buChar char="○"/>
              <a:defRPr>
                <a:latin typeface="Calibri"/>
                <a:ea typeface="Calibri"/>
                <a:cs typeface="Calibri"/>
                <a:sym typeface="Calibri"/>
              </a:defRPr>
            </a:lvl2pPr>
            <a:lvl3pPr marL="1371600" lvl="2" indent="-317500" rtl="1">
              <a:lnSpc>
                <a:spcPct val="115000"/>
              </a:lnSpc>
              <a:spcBef>
                <a:spcPts val="0"/>
              </a:spcBef>
              <a:spcAft>
                <a:spcPts val="0"/>
              </a:spcAft>
              <a:buSzPts val="1400"/>
              <a:buFont typeface="Calibri"/>
              <a:buChar char="■"/>
              <a:defRPr>
                <a:latin typeface="Calibri"/>
                <a:ea typeface="Calibri"/>
                <a:cs typeface="Calibri"/>
                <a:sym typeface="Calibri"/>
              </a:defRPr>
            </a:lvl3pPr>
            <a:lvl4pPr marL="1828800" lvl="3" indent="-317500" rtl="1">
              <a:lnSpc>
                <a:spcPct val="115000"/>
              </a:lnSpc>
              <a:spcBef>
                <a:spcPts val="0"/>
              </a:spcBef>
              <a:spcAft>
                <a:spcPts val="0"/>
              </a:spcAft>
              <a:buSzPts val="1400"/>
              <a:buFont typeface="Calibri"/>
              <a:buChar char="●"/>
              <a:defRPr>
                <a:latin typeface="Calibri"/>
                <a:ea typeface="Calibri"/>
                <a:cs typeface="Calibri"/>
                <a:sym typeface="Calibri"/>
              </a:defRPr>
            </a:lvl4pPr>
            <a:lvl5pPr marL="2286000" lvl="4" indent="-317500" rtl="1">
              <a:lnSpc>
                <a:spcPct val="115000"/>
              </a:lnSpc>
              <a:spcBef>
                <a:spcPts val="0"/>
              </a:spcBef>
              <a:spcAft>
                <a:spcPts val="0"/>
              </a:spcAft>
              <a:buSzPts val="1400"/>
              <a:buFont typeface="Calibri"/>
              <a:buChar char="○"/>
              <a:defRPr>
                <a:latin typeface="Calibri"/>
                <a:ea typeface="Calibri"/>
                <a:cs typeface="Calibri"/>
                <a:sym typeface="Calibri"/>
              </a:defRPr>
            </a:lvl5pPr>
            <a:lvl6pPr marL="2743200" lvl="5" indent="-317500" rtl="1">
              <a:lnSpc>
                <a:spcPct val="115000"/>
              </a:lnSpc>
              <a:spcBef>
                <a:spcPts val="0"/>
              </a:spcBef>
              <a:spcAft>
                <a:spcPts val="0"/>
              </a:spcAft>
              <a:buSzPts val="1400"/>
              <a:buFont typeface="Calibri"/>
              <a:buChar char="■"/>
              <a:defRPr>
                <a:latin typeface="Calibri"/>
                <a:ea typeface="Calibri"/>
                <a:cs typeface="Calibri"/>
                <a:sym typeface="Calibri"/>
              </a:defRPr>
            </a:lvl6pPr>
            <a:lvl7pPr marL="3200400" lvl="6" indent="-317500" rtl="1">
              <a:lnSpc>
                <a:spcPct val="115000"/>
              </a:lnSpc>
              <a:spcBef>
                <a:spcPts val="0"/>
              </a:spcBef>
              <a:spcAft>
                <a:spcPts val="0"/>
              </a:spcAft>
              <a:buSzPts val="1400"/>
              <a:buFont typeface="Calibri"/>
              <a:buChar char="●"/>
              <a:defRPr>
                <a:latin typeface="Calibri"/>
                <a:ea typeface="Calibri"/>
                <a:cs typeface="Calibri"/>
                <a:sym typeface="Calibri"/>
              </a:defRPr>
            </a:lvl7pPr>
            <a:lvl8pPr marL="3657600" lvl="7" indent="-317500" rtl="1">
              <a:lnSpc>
                <a:spcPct val="115000"/>
              </a:lnSpc>
              <a:spcBef>
                <a:spcPts val="0"/>
              </a:spcBef>
              <a:spcAft>
                <a:spcPts val="0"/>
              </a:spcAft>
              <a:buSzPts val="1400"/>
              <a:buFont typeface="Calibri"/>
              <a:buChar char="○"/>
              <a:defRPr>
                <a:latin typeface="Calibri"/>
                <a:ea typeface="Calibri"/>
                <a:cs typeface="Calibri"/>
                <a:sym typeface="Calibri"/>
              </a:defRPr>
            </a:lvl8pPr>
            <a:lvl9pPr marL="4114800" lvl="8" indent="-317500" rtl="1">
              <a:lnSpc>
                <a:spcPct val="115000"/>
              </a:lnSpc>
              <a:spcBef>
                <a:spcPts val="0"/>
              </a:spcBef>
              <a:spcAft>
                <a:spcPts val="0"/>
              </a:spcAft>
              <a:buSzPts val="1400"/>
              <a:buFont typeface="Calibri"/>
              <a:buChar char="■"/>
              <a:defRPr>
                <a:latin typeface="Calibri"/>
                <a:ea typeface="Calibri"/>
                <a:cs typeface="Calibri"/>
                <a:sym typeface="Calibri"/>
              </a:defRPr>
            </a:lvl9pPr>
          </a:lstStyle>
          <a:p>
            <a:endParaRPr/>
          </a:p>
        </p:txBody>
      </p:sp>
      <p:sp>
        <p:nvSpPr>
          <p:cNvPr id="8" name="Google Shape;8;g159197442fc_0_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1">
              <a:buNone/>
              <a:defRPr sz="1000">
                <a:solidFill>
                  <a:schemeClr val="dk2"/>
                </a:solidFill>
                <a:latin typeface="Calibri"/>
                <a:ea typeface="Calibri"/>
                <a:cs typeface="Calibri"/>
                <a:sym typeface="Calibri"/>
              </a:defRPr>
            </a:lvl1pPr>
            <a:lvl2pPr lvl="1" algn="r" rtl="1">
              <a:buNone/>
              <a:defRPr sz="1000">
                <a:solidFill>
                  <a:schemeClr val="dk2"/>
                </a:solidFill>
                <a:latin typeface="Calibri"/>
                <a:ea typeface="Calibri"/>
                <a:cs typeface="Calibri"/>
                <a:sym typeface="Calibri"/>
              </a:defRPr>
            </a:lvl2pPr>
            <a:lvl3pPr lvl="2" algn="r" rtl="1">
              <a:buNone/>
              <a:defRPr sz="1000">
                <a:solidFill>
                  <a:schemeClr val="dk2"/>
                </a:solidFill>
                <a:latin typeface="Calibri"/>
                <a:ea typeface="Calibri"/>
                <a:cs typeface="Calibri"/>
                <a:sym typeface="Calibri"/>
              </a:defRPr>
            </a:lvl3pPr>
            <a:lvl4pPr lvl="3" algn="r" rtl="1">
              <a:buNone/>
              <a:defRPr sz="1000">
                <a:solidFill>
                  <a:schemeClr val="dk2"/>
                </a:solidFill>
                <a:latin typeface="Calibri"/>
                <a:ea typeface="Calibri"/>
                <a:cs typeface="Calibri"/>
                <a:sym typeface="Calibri"/>
              </a:defRPr>
            </a:lvl4pPr>
            <a:lvl5pPr lvl="4" algn="r" rtl="1">
              <a:buNone/>
              <a:defRPr sz="1000">
                <a:solidFill>
                  <a:schemeClr val="dk2"/>
                </a:solidFill>
                <a:latin typeface="Calibri"/>
                <a:ea typeface="Calibri"/>
                <a:cs typeface="Calibri"/>
                <a:sym typeface="Calibri"/>
              </a:defRPr>
            </a:lvl5pPr>
            <a:lvl6pPr lvl="5" algn="r" rtl="1">
              <a:buNone/>
              <a:defRPr sz="1000">
                <a:solidFill>
                  <a:schemeClr val="dk2"/>
                </a:solidFill>
                <a:latin typeface="Calibri"/>
                <a:ea typeface="Calibri"/>
                <a:cs typeface="Calibri"/>
                <a:sym typeface="Calibri"/>
              </a:defRPr>
            </a:lvl6pPr>
            <a:lvl7pPr lvl="6" algn="r" rtl="1">
              <a:buNone/>
              <a:defRPr sz="1000">
                <a:solidFill>
                  <a:schemeClr val="dk2"/>
                </a:solidFill>
                <a:latin typeface="Calibri"/>
                <a:ea typeface="Calibri"/>
                <a:cs typeface="Calibri"/>
                <a:sym typeface="Calibri"/>
              </a:defRPr>
            </a:lvl7pPr>
            <a:lvl8pPr lvl="7" algn="r" rtl="1">
              <a:buNone/>
              <a:defRPr sz="1000">
                <a:solidFill>
                  <a:schemeClr val="dk2"/>
                </a:solidFill>
                <a:latin typeface="Calibri"/>
                <a:ea typeface="Calibri"/>
                <a:cs typeface="Calibri"/>
                <a:sym typeface="Calibri"/>
              </a:defRPr>
            </a:lvl8pPr>
            <a:lvl9pPr lvl="8" algn="r" rtl="1">
              <a:buNone/>
              <a:defRPr sz="1000">
                <a:solidFill>
                  <a:schemeClr val="dk2"/>
                </a:solidFill>
                <a:latin typeface="Calibri"/>
                <a:ea typeface="Calibri"/>
                <a:cs typeface="Calibri"/>
                <a:sym typeface="Calibri"/>
              </a:defRPr>
            </a:lvl9pPr>
          </a:lstStyle>
          <a:p>
            <a:pPr marL="0" lvl="0" indent="0" algn="r" rtl="1">
              <a:spcBef>
                <a:spcPts val="0"/>
              </a:spcBef>
              <a:spcAft>
                <a:spcPts val="0"/>
              </a:spcAft>
              <a:buNone/>
            </a:pPr>
            <a:fld id="{00000000-1234-1234-1234-123412341234}" type="slidenum">
              <a:rPr lang="iw"/>
              <a:t>‹#›</a:t>
            </a:fld>
            <a:endParaRPr/>
          </a:p>
        </p:txBody>
      </p:sp>
      <p:pic>
        <p:nvPicPr>
          <p:cNvPr id="9" name="Google Shape;9;g159197442fc_0_0"/>
          <p:cNvPicPr preferRelativeResize="0"/>
          <p:nvPr/>
        </p:nvPicPr>
        <p:blipFill>
          <a:blip r:embed="rId4">
            <a:alphaModFix/>
          </a:blip>
          <a:stretch>
            <a:fillRect/>
          </a:stretch>
        </p:blipFill>
        <p:spPr>
          <a:xfrm>
            <a:off x="0" y="0"/>
            <a:ext cx="2681544" cy="7074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pamsperambulation.com/2020/07/06/the-world-wide-web-is-my-parish-zoom-editionpart-1/"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he.wikipedia.org/wiki/%D7%93%D7%A3_%D7%90%D7%99%D7%A0%D7%98%D7%A8%D7%A0%D7%98" TargetMode="External"/><Relationship Id="rId3" Type="http://schemas.openxmlformats.org/officeDocument/2006/relationships/hyperlink" Target="https://he.wikipedia.org/wiki/%D7%A8%D7%90%D7%A9%D7%99_%D7%AA%D7%99%D7%91%D7%95%D7%AA" TargetMode="External"/><Relationship Id="rId7" Type="http://schemas.openxmlformats.org/officeDocument/2006/relationships/hyperlink" Target="https://he.wikipedia.org/wiki/%D7%A9%D7%A4%D7%AA_%D7%AA%D7%92%D7%99%D7%95%D7%AA" TargetMode="External"/><Relationship Id="rId12" Type="http://schemas.openxmlformats.org/officeDocument/2006/relationships/hyperlink" Target="https://he.wikipedia.org/wiki/JavaScript"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he.wikipedia.org/wiki/HTML#cite_note-1" TargetMode="External"/><Relationship Id="rId11" Type="http://schemas.openxmlformats.org/officeDocument/2006/relationships/hyperlink" Target="https://he.wikipedia.org/wiki/%D7%A9%D7%A4%D7%AA_%D7%AA%D7%A1%D7%A8%D7%99%D7%98" TargetMode="External"/><Relationship Id="rId5" Type="http://schemas.openxmlformats.org/officeDocument/2006/relationships/hyperlink" Target="https://he.wikipedia.org/wiki/%D7%A2%D7%91%D7%A8%D7%99%D7%AA" TargetMode="External"/><Relationship Id="rId10" Type="http://schemas.openxmlformats.org/officeDocument/2006/relationships/hyperlink" Target="https://he.wikipedia.org/wiki/%D7%9E%D7%95%D7%9C%D7%98%D7%99%D7%9E%D7%93%D7%99%D7%94" TargetMode="External"/><Relationship Id="rId4" Type="http://schemas.openxmlformats.org/officeDocument/2006/relationships/hyperlink" Target="https://he.wikipedia.org/wiki/%D7%90%D7%A0%D7%92%D7%9C%D7%99%D7%AA" TargetMode="External"/><Relationship Id="rId9" Type="http://schemas.openxmlformats.org/officeDocument/2006/relationships/hyperlink" Target="https://he.wikipedia.org/wiki/%D7%90%D7%99%D7%A0%D7%98%D7%A8%D7%A0%D7%98"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ideo" Target="https://www.youtube.com/embed/gT0Lh1eYk78?feature=oembed" TargetMode="Externa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
        <p:cNvGrpSpPr/>
        <p:nvPr/>
      </p:nvGrpSpPr>
      <p:grpSpPr>
        <a:xfrm>
          <a:off x="0" y="0"/>
          <a:ext cx="0" cy="0"/>
          <a:chOff x="0" y="0"/>
          <a:chExt cx="0" cy="0"/>
        </a:xfrm>
      </p:grpSpPr>
      <p:sp>
        <p:nvSpPr>
          <p:cNvPr id="32" name="Google Shape;32;p1"/>
          <p:cNvSpPr txBox="1">
            <a:spLocks noGrp="1"/>
          </p:cNvSpPr>
          <p:nvPr>
            <p:ph type="ctrTitle"/>
          </p:nvPr>
        </p:nvSpPr>
        <p:spPr>
          <a:xfrm>
            <a:off x="1003650" y="1198764"/>
            <a:ext cx="7136700" cy="1022400"/>
          </a:xfrm>
          <a:prstGeom prst="rect">
            <a:avLst/>
          </a:prstGeom>
          <a:noFill/>
          <a:ln>
            <a:noFill/>
          </a:ln>
        </p:spPr>
        <p:txBody>
          <a:bodyPr spcFirstLastPara="1" wrap="square" lIns="91425" tIns="91425" rIns="91425" bIns="91425" anchor="t" anchorCtr="0">
            <a:noAutofit/>
          </a:bodyPr>
          <a:lstStyle/>
          <a:p>
            <a:pPr marL="0" lvl="0" indent="0" algn="ctr" rtl="1">
              <a:lnSpc>
                <a:spcPct val="100000"/>
              </a:lnSpc>
              <a:spcBef>
                <a:spcPts val="0"/>
              </a:spcBef>
              <a:spcAft>
                <a:spcPts val="0"/>
              </a:spcAft>
              <a:buSzPts val="4200"/>
              <a:buNone/>
            </a:pPr>
            <a:r>
              <a:rPr lang="he-IL" dirty="0"/>
              <a:t>מה קורה באינטרנט?</a:t>
            </a:r>
            <a:endParaRPr dirty="0"/>
          </a:p>
        </p:txBody>
      </p:sp>
      <p:pic>
        <p:nvPicPr>
          <p:cNvPr id="33" name="Google Shape;33;p1"/>
          <p:cNvPicPr preferRelativeResize="0"/>
          <p:nvPr/>
        </p:nvPicPr>
        <p:blipFill>
          <a:blip r:embed="rId3">
            <a:extLst>
              <a:ext uri="{837473B0-CC2E-450A-ABE3-18F120FF3D39}">
                <a1611:picAttrSrcUrl xmlns:a1611="http://schemas.microsoft.com/office/drawing/2016/11/main" r:id="rId4"/>
              </a:ext>
            </a:extLst>
          </a:blip>
          <a:srcRect/>
          <a:stretch/>
        </p:blipFill>
        <p:spPr>
          <a:xfrm>
            <a:off x="2243775" y="2559586"/>
            <a:ext cx="4656426" cy="22118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59197442fc_0_1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מזה שרת ?  מזה </a:t>
            </a:r>
            <a:r>
              <a:rPr lang="en-US" dirty="0"/>
              <a:t>backend </a:t>
            </a:r>
            <a:r>
              <a:rPr lang="he-IL" dirty="0"/>
              <a:t> ?</a:t>
            </a:r>
            <a:endParaRPr dirty="0"/>
          </a:p>
        </p:txBody>
      </p:sp>
      <p:sp>
        <p:nvSpPr>
          <p:cNvPr id="80" name="Google Shape;80;g159197442fc_0_162"/>
          <p:cNvSpPr txBox="1">
            <a:spLocks noGrp="1"/>
          </p:cNvSpPr>
          <p:nvPr>
            <p:ph type="body" idx="1"/>
          </p:nvPr>
        </p:nvSpPr>
        <p:spPr>
          <a:xfrm>
            <a:off x="495850" y="1266325"/>
            <a:ext cx="8336400" cy="3302700"/>
          </a:xfrm>
          <a:prstGeom prst="rect">
            <a:avLst/>
          </a:prstGeom>
        </p:spPr>
        <p:txBody>
          <a:bodyPr spcFirstLastPara="1" wrap="square" lIns="91425" tIns="91425" rIns="91425" bIns="91425" anchor="t" anchorCtr="0">
            <a:noAutofit/>
          </a:bodyPr>
          <a:lstStyle/>
          <a:p>
            <a:pPr marL="133350" lvl="0" indent="0" algn="r" rtl="1">
              <a:lnSpc>
                <a:spcPct val="150000"/>
              </a:lnSpc>
              <a:spcBef>
                <a:spcPts val="0"/>
              </a:spcBef>
              <a:spcAft>
                <a:spcPts val="0"/>
              </a:spcAft>
              <a:buSzPts val="1500"/>
              <a:buNone/>
            </a:pPr>
            <a:r>
              <a:rPr lang="he-IL" sz="1500" dirty="0"/>
              <a:t>במהלך השנה למדנו והתעסקנו עם נתונים </a:t>
            </a:r>
          </a:p>
          <a:p>
            <a:pPr marL="133350" lvl="0" indent="0" algn="r" rtl="1">
              <a:lnSpc>
                <a:spcPct val="150000"/>
              </a:lnSpc>
              <a:spcBef>
                <a:spcPts val="0"/>
              </a:spcBef>
              <a:spcAft>
                <a:spcPts val="0"/>
              </a:spcAft>
              <a:buSzPts val="1500"/>
              <a:buNone/>
            </a:pPr>
            <a:r>
              <a:rPr lang="he-IL" sz="1500" dirty="0"/>
              <a:t>אבל איך נשלח אותם ברשת ?</a:t>
            </a:r>
            <a:endParaRPr lang="en-US" sz="1500" dirty="0"/>
          </a:p>
          <a:p>
            <a:pPr marL="133350" lvl="0" indent="0" algn="r" rtl="1">
              <a:lnSpc>
                <a:spcPct val="150000"/>
              </a:lnSpc>
              <a:spcBef>
                <a:spcPts val="0"/>
              </a:spcBef>
              <a:spcAft>
                <a:spcPts val="0"/>
              </a:spcAft>
              <a:buSzPts val="1500"/>
              <a:buNone/>
            </a:pPr>
            <a:endParaRPr lang="en-US" sz="1500" dirty="0"/>
          </a:p>
          <a:p>
            <a:pPr marL="133350" lvl="0" indent="0" algn="r" rtl="1">
              <a:lnSpc>
                <a:spcPct val="150000"/>
              </a:lnSpc>
              <a:spcBef>
                <a:spcPts val="0"/>
              </a:spcBef>
              <a:spcAft>
                <a:spcPts val="0"/>
              </a:spcAft>
              <a:buSzPts val="1500"/>
              <a:buNone/>
            </a:pPr>
            <a:r>
              <a:rPr lang="he-IL" sz="1500" dirty="0"/>
              <a:t>מזה בקשת </a:t>
            </a:r>
            <a:r>
              <a:rPr lang="en-US" sz="1500" dirty="0"/>
              <a:t>HTTP</a:t>
            </a:r>
            <a:endParaRPr lang="he-IL" sz="1500" dirty="0"/>
          </a:p>
          <a:p>
            <a:pPr marL="133350" lvl="0" indent="0" algn="r" rtl="1">
              <a:lnSpc>
                <a:spcPct val="150000"/>
              </a:lnSpc>
              <a:spcBef>
                <a:spcPts val="0"/>
              </a:spcBef>
              <a:spcAft>
                <a:spcPts val="0"/>
              </a:spcAft>
              <a:buSzPts val="1500"/>
              <a:buNone/>
            </a:pPr>
            <a:r>
              <a:rPr lang="he-IL" sz="1500" dirty="0"/>
              <a:t>חפשו מזה סטאטוס קוד</a:t>
            </a:r>
            <a:br>
              <a:rPr lang="en-US" sz="1500" dirty="0"/>
            </a:br>
            <a:r>
              <a:rPr lang="en-US" sz="1500" dirty="0"/>
              <a:t>404 200 203 418</a:t>
            </a:r>
            <a:endParaRPr lang="he-IL" sz="1500" dirty="0"/>
          </a:p>
          <a:p>
            <a:pPr marL="133350" lvl="0" indent="0" algn="r" rtl="1">
              <a:lnSpc>
                <a:spcPct val="150000"/>
              </a:lnSpc>
              <a:spcBef>
                <a:spcPts val="0"/>
              </a:spcBef>
              <a:spcAft>
                <a:spcPts val="0"/>
              </a:spcAft>
              <a:buSzPts val="1500"/>
              <a:buNone/>
            </a:pPr>
            <a:endParaRPr lang="he-IL" sz="1500" dirty="0"/>
          </a:p>
        </p:txBody>
      </p:sp>
      <p:pic>
        <p:nvPicPr>
          <p:cNvPr id="3" name="Picture 2">
            <a:extLst>
              <a:ext uri="{FF2B5EF4-FFF2-40B4-BE49-F238E27FC236}">
                <a16:creationId xmlns:a16="http://schemas.microsoft.com/office/drawing/2014/main" id="{5810EA1C-2FFD-E59F-D26E-59998AD28358}"/>
              </a:ext>
            </a:extLst>
          </p:cNvPr>
          <p:cNvPicPr>
            <a:picLocks noChangeAspect="1"/>
          </p:cNvPicPr>
          <p:nvPr/>
        </p:nvPicPr>
        <p:blipFill>
          <a:blip r:embed="rId3"/>
          <a:stretch>
            <a:fillRect/>
          </a:stretch>
        </p:blipFill>
        <p:spPr>
          <a:xfrm>
            <a:off x="495850" y="1266325"/>
            <a:ext cx="3600945" cy="2511950"/>
          </a:xfrm>
          <a:prstGeom prst="rect">
            <a:avLst/>
          </a:prstGeom>
        </p:spPr>
      </p:pic>
    </p:spTree>
    <p:extLst>
      <p:ext uri="{BB962C8B-B14F-4D97-AF65-F5344CB8AC3E}">
        <p14:creationId xmlns:p14="http://schemas.microsoft.com/office/powerpoint/2010/main" val="7732328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
                                            <p:txEl>
                                              <p:pRg st="0" end="0"/>
                                            </p:txEl>
                                          </p:spTgt>
                                        </p:tgtEl>
                                        <p:attrNameLst>
                                          <p:attrName>style.visibility</p:attrName>
                                        </p:attrNameLst>
                                      </p:cBhvr>
                                      <p:to>
                                        <p:strVal val="visible"/>
                                      </p:to>
                                    </p:set>
                                    <p:animEffect transition="in" filter="fade">
                                      <p:cBhvr>
                                        <p:cTn id="7" dur="1000"/>
                                        <p:tgtEl>
                                          <p:spTgt spid="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0">
                                            <p:txEl>
                                              <p:pRg st="1" end="1"/>
                                            </p:txEl>
                                          </p:spTgt>
                                        </p:tgtEl>
                                        <p:attrNameLst>
                                          <p:attrName>style.visibility</p:attrName>
                                        </p:attrNameLst>
                                      </p:cBhvr>
                                      <p:to>
                                        <p:strVal val="visible"/>
                                      </p:to>
                                    </p:set>
                                    <p:animEffect transition="in" filter="fade">
                                      <p:cBhvr>
                                        <p:cTn id="12" dur="1000"/>
                                        <p:tgtEl>
                                          <p:spTgt spid="8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0">
                                            <p:txEl>
                                              <p:pRg st="3" end="3"/>
                                            </p:txEl>
                                          </p:spTgt>
                                        </p:tgtEl>
                                        <p:attrNameLst>
                                          <p:attrName>style.visibility</p:attrName>
                                        </p:attrNameLst>
                                      </p:cBhvr>
                                      <p:to>
                                        <p:strVal val="visible"/>
                                      </p:to>
                                    </p:set>
                                    <p:animEffect transition="in" filter="fade">
                                      <p:cBhvr>
                                        <p:cTn id="17" dur="1000"/>
                                        <p:tgtEl>
                                          <p:spTgt spid="8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0">
                                            <p:txEl>
                                              <p:pRg st="4" end="4"/>
                                            </p:txEl>
                                          </p:spTgt>
                                        </p:tgtEl>
                                        <p:attrNameLst>
                                          <p:attrName>style.visibility</p:attrName>
                                        </p:attrNameLst>
                                      </p:cBhvr>
                                      <p:to>
                                        <p:strVal val="visible"/>
                                      </p:to>
                                    </p:set>
                                    <p:animEffect transition="in" filter="fade">
                                      <p:cBhvr>
                                        <p:cTn id="22" dur="1000"/>
                                        <p:tgtEl>
                                          <p:spTgt spid="8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59197442fc_0_1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האינטרנט והמסעדה</a:t>
            </a:r>
            <a:endParaRPr dirty="0"/>
          </a:p>
        </p:txBody>
      </p:sp>
      <p:sp>
        <p:nvSpPr>
          <p:cNvPr id="80" name="Google Shape;80;g159197442fc_0_162"/>
          <p:cNvSpPr txBox="1">
            <a:spLocks noGrp="1"/>
          </p:cNvSpPr>
          <p:nvPr>
            <p:ph type="body" idx="1"/>
          </p:nvPr>
        </p:nvSpPr>
        <p:spPr>
          <a:xfrm>
            <a:off x="495850" y="1266325"/>
            <a:ext cx="8336400" cy="3302700"/>
          </a:xfrm>
          <a:prstGeom prst="rect">
            <a:avLst/>
          </a:prstGeom>
        </p:spPr>
        <p:txBody>
          <a:bodyPr spcFirstLastPara="1" wrap="square" lIns="91425" tIns="91425" rIns="91425" bIns="91425" anchor="t" anchorCtr="0">
            <a:noAutofit/>
          </a:bodyPr>
          <a:lstStyle/>
          <a:p>
            <a:pPr marL="133350" lvl="0" indent="0" algn="r" rtl="1">
              <a:lnSpc>
                <a:spcPct val="150000"/>
              </a:lnSpc>
              <a:spcBef>
                <a:spcPts val="0"/>
              </a:spcBef>
              <a:spcAft>
                <a:spcPts val="0"/>
              </a:spcAft>
              <a:buSzPts val="1500"/>
              <a:buNone/>
            </a:pPr>
            <a:r>
              <a:rPr lang="he-IL" sz="1500" dirty="0"/>
              <a:t>פרונט : מלצרים אשר מביאים לכם אוכל שתייה </a:t>
            </a:r>
          </a:p>
          <a:p>
            <a:pPr marL="133350" lvl="0" indent="0" algn="r" rtl="1">
              <a:lnSpc>
                <a:spcPct val="150000"/>
              </a:lnSpc>
              <a:spcBef>
                <a:spcPts val="0"/>
              </a:spcBef>
              <a:spcAft>
                <a:spcPts val="0"/>
              </a:spcAft>
              <a:buSzPts val="1500"/>
              <a:buNone/>
            </a:pPr>
            <a:r>
              <a:rPr lang="he-IL" sz="1500" dirty="0"/>
              <a:t>מטפלים בבעיות ומביאים תפריט</a:t>
            </a:r>
          </a:p>
          <a:p>
            <a:pPr marL="133350" lvl="0" indent="0" algn="r" rtl="1">
              <a:lnSpc>
                <a:spcPct val="150000"/>
              </a:lnSpc>
              <a:spcBef>
                <a:spcPts val="0"/>
              </a:spcBef>
              <a:spcAft>
                <a:spcPts val="0"/>
              </a:spcAft>
              <a:buSzPts val="1500"/>
              <a:buNone/>
            </a:pPr>
            <a:endParaRPr lang="he-IL" sz="1500" dirty="0"/>
          </a:p>
          <a:p>
            <a:pPr marL="133350" lvl="0" indent="0" algn="r" rtl="1">
              <a:lnSpc>
                <a:spcPct val="150000"/>
              </a:lnSpc>
              <a:spcBef>
                <a:spcPts val="0"/>
              </a:spcBef>
              <a:spcAft>
                <a:spcPts val="0"/>
              </a:spcAft>
              <a:buSzPts val="1500"/>
              <a:buNone/>
            </a:pPr>
            <a:r>
              <a:rPr lang="en-US" sz="1500" dirty="0"/>
              <a:t>API</a:t>
            </a:r>
            <a:r>
              <a:rPr lang="he-IL" sz="1500" dirty="0"/>
              <a:t> : תפריט מסודר </a:t>
            </a:r>
          </a:p>
          <a:p>
            <a:pPr marL="133350" lvl="0" indent="0" algn="r" rtl="1">
              <a:lnSpc>
                <a:spcPct val="150000"/>
              </a:lnSpc>
              <a:spcBef>
                <a:spcPts val="0"/>
              </a:spcBef>
              <a:spcAft>
                <a:spcPts val="0"/>
              </a:spcAft>
              <a:buSzPts val="1500"/>
              <a:buNone/>
            </a:pPr>
            <a:endParaRPr lang="he-IL" sz="1500" dirty="0"/>
          </a:p>
          <a:p>
            <a:pPr marL="133350" lvl="0" indent="0" algn="r" rtl="1">
              <a:lnSpc>
                <a:spcPct val="150000"/>
              </a:lnSpc>
              <a:spcBef>
                <a:spcPts val="0"/>
              </a:spcBef>
              <a:spcAft>
                <a:spcPts val="0"/>
              </a:spcAft>
              <a:buSzPts val="1500"/>
              <a:buNone/>
            </a:pPr>
            <a:r>
              <a:rPr lang="he-IL" sz="1500" dirty="0"/>
              <a:t>מטבח : הבאק אנד הרשתים המידע עצמו</a:t>
            </a:r>
          </a:p>
        </p:txBody>
      </p:sp>
      <p:pic>
        <p:nvPicPr>
          <p:cNvPr id="4" name="Picture 3">
            <a:extLst>
              <a:ext uri="{FF2B5EF4-FFF2-40B4-BE49-F238E27FC236}">
                <a16:creationId xmlns:a16="http://schemas.microsoft.com/office/drawing/2014/main" id="{FD5AE4ED-8B02-1760-41A5-E822869C894B}"/>
              </a:ext>
            </a:extLst>
          </p:cNvPr>
          <p:cNvPicPr>
            <a:picLocks noChangeAspect="1"/>
          </p:cNvPicPr>
          <p:nvPr/>
        </p:nvPicPr>
        <p:blipFill>
          <a:blip r:embed="rId3"/>
          <a:stretch>
            <a:fillRect/>
          </a:stretch>
        </p:blipFill>
        <p:spPr>
          <a:xfrm>
            <a:off x="311700" y="1438423"/>
            <a:ext cx="4435172" cy="2352528"/>
          </a:xfrm>
          <a:prstGeom prst="rect">
            <a:avLst/>
          </a:prstGeom>
        </p:spPr>
      </p:pic>
    </p:spTree>
    <p:extLst>
      <p:ext uri="{BB962C8B-B14F-4D97-AF65-F5344CB8AC3E}">
        <p14:creationId xmlns:p14="http://schemas.microsoft.com/office/powerpoint/2010/main" val="36417217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
                                            <p:txEl>
                                              <p:pRg st="0" end="0"/>
                                            </p:txEl>
                                          </p:spTgt>
                                        </p:tgtEl>
                                        <p:attrNameLst>
                                          <p:attrName>style.visibility</p:attrName>
                                        </p:attrNameLst>
                                      </p:cBhvr>
                                      <p:to>
                                        <p:strVal val="visible"/>
                                      </p:to>
                                    </p:set>
                                    <p:animEffect transition="in" filter="fade">
                                      <p:cBhvr>
                                        <p:cTn id="7" dur="1000"/>
                                        <p:tgtEl>
                                          <p:spTgt spid="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0">
                                            <p:txEl>
                                              <p:pRg st="1" end="1"/>
                                            </p:txEl>
                                          </p:spTgt>
                                        </p:tgtEl>
                                        <p:attrNameLst>
                                          <p:attrName>style.visibility</p:attrName>
                                        </p:attrNameLst>
                                      </p:cBhvr>
                                      <p:to>
                                        <p:strVal val="visible"/>
                                      </p:to>
                                    </p:set>
                                    <p:animEffect transition="in" filter="fade">
                                      <p:cBhvr>
                                        <p:cTn id="12" dur="1000"/>
                                        <p:tgtEl>
                                          <p:spTgt spid="8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0">
                                            <p:txEl>
                                              <p:pRg st="3" end="3"/>
                                            </p:txEl>
                                          </p:spTgt>
                                        </p:tgtEl>
                                        <p:attrNameLst>
                                          <p:attrName>style.visibility</p:attrName>
                                        </p:attrNameLst>
                                      </p:cBhvr>
                                      <p:to>
                                        <p:strVal val="visible"/>
                                      </p:to>
                                    </p:set>
                                    <p:animEffect transition="in" filter="fade">
                                      <p:cBhvr>
                                        <p:cTn id="17" dur="1000"/>
                                        <p:tgtEl>
                                          <p:spTgt spid="8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0">
                                            <p:txEl>
                                              <p:pRg st="5" end="5"/>
                                            </p:txEl>
                                          </p:spTgt>
                                        </p:tgtEl>
                                        <p:attrNameLst>
                                          <p:attrName>style.visibility</p:attrName>
                                        </p:attrNameLst>
                                      </p:cBhvr>
                                      <p:to>
                                        <p:strVal val="visible"/>
                                      </p:to>
                                    </p:set>
                                    <p:animEffect transition="in" filter="fade">
                                      <p:cBhvr>
                                        <p:cTn id="22" dur="1000"/>
                                        <p:tgtEl>
                                          <p:spTgt spid="8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59197442fc_0_1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האינטרנט והמסעדה</a:t>
            </a:r>
            <a:endParaRPr dirty="0"/>
          </a:p>
        </p:txBody>
      </p:sp>
      <p:sp>
        <p:nvSpPr>
          <p:cNvPr id="80" name="Google Shape;80;g159197442fc_0_162"/>
          <p:cNvSpPr txBox="1">
            <a:spLocks noGrp="1"/>
          </p:cNvSpPr>
          <p:nvPr>
            <p:ph type="body" idx="1"/>
          </p:nvPr>
        </p:nvSpPr>
        <p:spPr>
          <a:xfrm>
            <a:off x="495850" y="1266325"/>
            <a:ext cx="8336400" cy="3302700"/>
          </a:xfrm>
          <a:prstGeom prst="rect">
            <a:avLst/>
          </a:prstGeom>
        </p:spPr>
        <p:txBody>
          <a:bodyPr spcFirstLastPara="1" wrap="square" lIns="91425" tIns="91425" rIns="91425" bIns="91425" anchor="t" anchorCtr="0">
            <a:noAutofit/>
          </a:bodyPr>
          <a:lstStyle/>
          <a:p>
            <a:pPr marL="133350" lvl="0" indent="0" algn="r" rtl="1">
              <a:lnSpc>
                <a:spcPct val="150000"/>
              </a:lnSpc>
              <a:spcBef>
                <a:spcPts val="0"/>
              </a:spcBef>
              <a:spcAft>
                <a:spcPts val="0"/>
              </a:spcAft>
              <a:buSzPts val="1500"/>
              <a:buNone/>
            </a:pPr>
            <a:r>
              <a:rPr lang="he-IL" sz="1500" dirty="0"/>
              <a:t>פרונט : מלצרים אשר מביאים לכם אוכל שתייה </a:t>
            </a:r>
          </a:p>
          <a:p>
            <a:pPr marL="133350" lvl="0" indent="0" algn="r" rtl="1">
              <a:lnSpc>
                <a:spcPct val="150000"/>
              </a:lnSpc>
              <a:spcBef>
                <a:spcPts val="0"/>
              </a:spcBef>
              <a:spcAft>
                <a:spcPts val="0"/>
              </a:spcAft>
              <a:buSzPts val="1500"/>
              <a:buNone/>
            </a:pPr>
            <a:r>
              <a:rPr lang="he-IL" sz="1500" dirty="0"/>
              <a:t>מטפלים בבעיות ומביאים תפריט</a:t>
            </a:r>
          </a:p>
          <a:p>
            <a:pPr marL="133350" lvl="0" indent="0" algn="r" rtl="1">
              <a:lnSpc>
                <a:spcPct val="150000"/>
              </a:lnSpc>
              <a:spcBef>
                <a:spcPts val="0"/>
              </a:spcBef>
              <a:spcAft>
                <a:spcPts val="0"/>
              </a:spcAft>
              <a:buSzPts val="1500"/>
              <a:buNone/>
            </a:pPr>
            <a:endParaRPr lang="he-IL" sz="1500" dirty="0"/>
          </a:p>
          <a:p>
            <a:pPr marL="133350" lvl="0" indent="0" algn="r" rtl="1">
              <a:lnSpc>
                <a:spcPct val="150000"/>
              </a:lnSpc>
              <a:spcBef>
                <a:spcPts val="0"/>
              </a:spcBef>
              <a:spcAft>
                <a:spcPts val="0"/>
              </a:spcAft>
              <a:buSzPts val="1500"/>
              <a:buNone/>
            </a:pPr>
            <a:r>
              <a:rPr lang="en-US" sz="1500" dirty="0"/>
              <a:t>API</a:t>
            </a:r>
            <a:r>
              <a:rPr lang="he-IL" sz="1500" dirty="0"/>
              <a:t> : תפריט מסודר </a:t>
            </a:r>
          </a:p>
          <a:p>
            <a:pPr marL="133350" lvl="0" indent="0" algn="r" rtl="1">
              <a:lnSpc>
                <a:spcPct val="150000"/>
              </a:lnSpc>
              <a:spcBef>
                <a:spcPts val="0"/>
              </a:spcBef>
              <a:spcAft>
                <a:spcPts val="0"/>
              </a:spcAft>
              <a:buSzPts val="1500"/>
              <a:buNone/>
            </a:pPr>
            <a:endParaRPr lang="he-IL" sz="1500" dirty="0"/>
          </a:p>
          <a:p>
            <a:pPr marL="133350" lvl="0" indent="0" algn="r" rtl="1">
              <a:lnSpc>
                <a:spcPct val="150000"/>
              </a:lnSpc>
              <a:spcBef>
                <a:spcPts val="0"/>
              </a:spcBef>
              <a:spcAft>
                <a:spcPts val="0"/>
              </a:spcAft>
              <a:buSzPts val="1500"/>
              <a:buNone/>
            </a:pPr>
            <a:r>
              <a:rPr lang="he-IL" sz="1500" dirty="0"/>
              <a:t>מטבח : הבאק אנד הרשתים המידע עצמו</a:t>
            </a:r>
          </a:p>
        </p:txBody>
      </p:sp>
      <p:pic>
        <p:nvPicPr>
          <p:cNvPr id="4" name="Picture 3">
            <a:extLst>
              <a:ext uri="{FF2B5EF4-FFF2-40B4-BE49-F238E27FC236}">
                <a16:creationId xmlns:a16="http://schemas.microsoft.com/office/drawing/2014/main" id="{FD5AE4ED-8B02-1760-41A5-E822869C894B}"/>
              </a:ext>
            </a:extLst>
          </p:cNvPr>
          <p:cNvPicPr>
            <a:picLocks noChangeAspect="1"/>
          </p:cNvPicPr>
          <p:nvPr/>
        </p:nvPicPr>
        <p:blipFill>
          <a:blip r:embed="rId3"/>
          <a:stretch>
            <a:fillRect/>
          </a:stretch>
        </p:blipFill>
        <p:spPr>
          <a:xfrm>
            <a:off x="311700" y="1438423"/>
            <a:ext cx="4435172" cy="2352528"/>
          </a:xfrm>
          <a:prstGeom prst="rect">
            <a:avLst/>
          </a:prstGeom>
        </p:spPr>
      </p:pic>
    </p:spTree>
    <p:extLst>
      <p:ext uri="{BB962C8B-B14F-4D97-AF65-F5344CB8AC3E}">
        <p14:creationId xmlns:p14="http://schemas.microsoft.com/office/powerpoint/2010/main" val="14413684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
                                            <p:txEl>
                                              <p:pRg st="0" end="0"/>
                                            </p:txEl>
                                          </p:spTgt>
                                        </p:tgtEl>
                                        <p:attrNameLst>
                                          <p:attrName>style.visibility</p:attrName>
                                        </p:attrNameLst>
                                      </p:cBhvr>
                                      <p:to>
                                        <p:strVal val="visible"/>
                                      </p:to>
                                    </p:set>
                                    <p:animEffect transition="in" filter="fade">
                                      <p:cBhvr>
                                        <p:cTn id="7" dur="1000"/>
                                        <p:tgtEl>
                                          <p:spTgt spid="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0">
                                            <p:txEl>
                                              <p:pRg st="1" end="1"/>
                                            </p:txEl>
                                          </p:spTgt>
                                        </p:tgtEl>
                                        <p:attrNameLst>
                                          <p:attrName>style.visibility</p:attrName>
                                        </p:attrNameLst>
                                      </p:cBhvr>
                                      <p:to>
                                        <p:strVal val="visible"/>
                                      </p:to>
                                    </p:set>
                                    <p:animEffect transition="in" filter="fade">
                                      <p:cBhvr>
                                        <p:cTn id="12" dur="1000"/>
                                        <p:tgtEl>
                                          <p:spTgt spid="8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0">
                                            <p:txEl>
                                              <p:pRg st="3" end="3"/>
                                            </p:txEl>
                                          </p:spTgt>
                                        </p:tgtEl>
                                        <p:attrNameLst>
                                          <p:attrName>style.visibility</p:attrName>
                                        </p:attrNameLst>
                                      </p:cBhvr>
                                      <p:to>
                                        <p:strVal val="visible"/>
                                      </p:to>
                                    </p:set>
                                    <p:animEffect transition="in" filter="fade">
                                      <p:cBhvr>
                                        <p:cTn id="17" dur="1000"/>
                                        <p:tgtEl>
                                          <p:spTgt spid="8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0">
                                            <p:txEl>
                                              <p:pRg st="5" end="5"/>
                                            </p:txEl>
                                          </p:spTgt>
                                        </p:tgtEl>
                                        <p:attrNameLst>
                                          <p:attrName>style.visibility</p:attrName>
                                        </p:attrNameLst>
                                      </p:cBhvr>
                                      <p:to>
                                        <p:strVal val="visible"/>
                                      </p:to>
                                    </p:set>
                                    <p:animEffect transition="in" filter="fade">
                                      <p:cBhvr>
                                        <p:cTn id="22" dur="1000"/>
                                        <p:tgtEl>
                                          <p:spTgt spid="8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59197442fc_0_1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כעת תריצו שרת בעצמיכם!</a:t>
            </a:r>
            <a:br>
              <a:rPr lang="en-US" dirty="0"/>
            </a:br>
            <a:endParaRPr dirty="0"/>
          </a:p>
        </p:txBody>
      </p:sp>
      <p:pic>
        <p:nvPicPr>
          <p:cNvPr id="3" name="Picture 2">
            <a:extLst>
              <a:ext uri="{FF2B5EF4-FFF2-40B4-BE49-F238E27FC236}">
                <a16:creationId xmlns:a16="http://schemas.microsoft.com/office/drawing/2014/main" id="{595FEBF2-D9C1-5893-7662-011402FB1229}"/>
              </a:ext>
            </a:extLst>
          </p:cNvPr>
          <p:cNvPicPr>
            <a:picLocks noChangeAspect="1"/>
          </p:cNvPicPr>
          <p:nvPr/>
        </p:nvPicPr>
        <p:blipFill>
          <a:blip r:embed="rId3"/>
          <a:stretch>
            <a:fillRect/>
          </a:stretch>
        </p:blipFill>
        <p:spPr>
          <a:xfrm>
            <a:off x="719025" y="1276521"/>
            <a:ext cx="7091475" cy="3795542"/>
          </a:xfrm>
          <a:prstGeom prst="rect">
            <a:avLst/>
          </a:prstGeom>
        </p:spPr>
      </p:pic>
      <p:sp>
        <p:nvSpPr>
          <p:cNvPr id="5" name="Arrow: Right 4">
            <a:extLst>
              <a:ext uri="{FF2B5EF4-FFF2-40B4-BE49-F238E27FC236}">
                <a16:creationId xmlns:a16="http://schemas.microsoft.com/office/drawing/2014/main" id="{C167579D-7902-90FD-7FD6-48D657BEADF4}"/>
              </a:ext>
            </a:extLst>
          </p:cNvPr>
          <p:cNvSpPr/>
          <p:nvPr/>
        </p:nvSpPr>
        <p:spPr>
          <a:xfrm rot="12599625">
            <a:off x="5448300" y="1628775"/>
            <a:ext cx="533400" cy="2476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Arrow: Right 5">
            <a:extLst>
              <a:ext uri="{FF2B5EF4-FFF2-40B4-BE49-F238E27FC236}">
                <a16:creationId xmlns:a16="http://schemas.microsoft.com/office/drawing/2014/main" id="{DCF2FCA2-90CD-1D32-F9DB-099CD6ED679C}"/>
              </a:ext>
            </a:extLst>
          </p:cNvPr>
          <p:cNvSpPr/>
          <p:nvPr/>
        </p:nvSpPr>
        <p:spPr>
          <a:xfrm rot="10800000">
            <a:off x="1619250" y="2643187"/>
            <a:ext cx="571500" cy="1809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17FF0E74-FF94-0C78-3254-EA20EA64C39A}"/>
              </a:ext>
            </a:extLst>
          </p:cNvPr>
          <p:cNvSpPr/>
          <p:nvPr/>
        </p:nvSpPr>
        <p:spPr>
          <a:xfrm rot="15692110">
            <a:off x="2809875" y="3905251"/>
            <a:ext cx="381000" cy="1809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427077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59197442fc_0_1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איך נגיע לכול פונקציה בשרת ?</a:t>
            </a:r>
            <a:br>
              <a:rPr lang="en-US" dirty="0"/>
            </a:br>
            <a:endParaRPr dirty="0"/>
          </a:p>
        </p:txBody>
      </p:sp>
      <p:pic>
        <p:nvPicPr>
          <p:cNvPr id="9" name="Picture 8">
            <a:extLst>
              <a:ext uri="{FF2B5EF4-FFF2-40B4-BE49-F238E27FC236}">
                <a16:creationId xmlns:a16="http://schemas.microsoft.com/office/drawing/2014/main" id="{BE0EE149-31E4-0E84-7679-61E93BF87AF3}"/>
              </a:ext>
            </a:extLst>
          </p:cNvPr>
          <p:cNvPicPr>
            <a:picLocks noChangeAspect="1"/>
          </p:cNvPicPr>
          <p:nvPr/>
        </p:nvPicPr>
        <p:blipFill>
          <a:blip r:embed="rId3"/>
          <a:stretch>
            <a:fillRect/>
          </a:stretch>
        </p:blipFill>
        <p:spPr>
          <a:xfrm>
            <a:off x="1270932" y="1152425"/>
            <a:ext cx="6602136" cy="3589341"/>
          </a:xfrm>
          <a:prstGeom prst="rect">
            <a:avLst/>
          </a:prstGeom>
          <a:effectLst>
            <a:innerShdw blurRad="63500" dist="50800" dir="13500000">
              <a:prstClr val="black">
                <a:alpha val="50000"/>
              </a:prstClr>
            </a:innerShdw>
          </a:effectLst>
        </p:spPr>
      </p:pic>
    </p:spTree>
    <p:extLst>
      <p:ext uri="{BB962C8B-B14F-4D97-AF65-F5344CB8AC3E}">
        <p14:creationId xmlns:p14="http://schemas.microsoft.com/office/powerpoint/2010/main" val="372370813"/>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59197442fc_0_1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איך נגיע לכול פונקציה בשרת ?</a:t>
            </a:r>
            <a:br>
              <a:rPr lang="en-US" dirty="0"/>
            </a:br>
            <a:endParaRPr dirty="0"/>
          </a:p>
        </p:txBody>
      </p:sp>
      <p:pic>
        <p:nvPicPr>
          <p:cNvPr id="3" name="Picture 2">
            <a:extLst>
              <a:ext uri="{FF2B5EF4-FFF2-40B4-BE49-F238E27FC236}">
                <a16:creationId xmlns:a16="http://schemas.microsoft.com/office/drawing/2014/main" id="{B6FF5731-3B97-D234-A3D4-E3F4A4A8C56E}"/>
              </a:ext>
            </a:extLst>
          </p:cNvPr>
          <p:cNvPicPr>
            <a:picLocks noChangeAspect="1"/>
          </p:cNvPicPr>
          <p:nvPr/>
        </p:nvPicPr>
        <p:blipFill>
          <a:blip r:embed="rId3"/>
          <a:stretch>
            <a:fillRect/>
          </a:stretch>
        </p:blipFill>
        <p:spPr>
          <a:xfrm>
            <a:off x="1593909" y="1152425"/>
            <a:ext cx="5956182" cy="3190585"/>
          </a:xfrm>
          <a:prstGeom prst="rect">
            <a:avLst/>
          </a:prstGeom>
        </p:spPr>
      </p:pic>
    </p:spTree>
    <p:extLst>
      <p:ext uri="{BB962C8B-B14F-4D97-AF65-F5344CB8AC3E}">
        <p14:creationId xmlns:p14="http://schemas.microsoft.com/office/powerpoint/2010/main" val="1074865374"/>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59197442fc_0_1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lvl="0"/>
            <a:r>
              <a:rPr lang="he-IL" dirty="0"/>
              <a:t>שלחו תמונה משלכם ע"י השרת נסו לבד </a:t>
            </a:r>
            <a:r>
              <a:rPr lang="he-IL" dirty="0">
                <a:sym typeface="Wingdings" panose="05000000000000000000" pitchFamily="2" charset="2"/>
              </a:rPr>
              <a:t></a:t>
            </a:r>
            <a:endParaRPr dirty="0"/>
          </a:p>
        </p:txBody>
      </p:sp>
      <p:pic>
        <p:nvPicPr>
          <p:cNvPr id="4" name="Picture 3">
            <a:extLst>
              <a:ext uri="{FF2B5EF4-FFF2-40B4-BE49-F238E27FC236}">
                <a16:creationId xmlns:a16="http://schemas.microsoft.com/office/drawing/2014/main" id="{C2593BDE-F0C2-C885-13F4-3E7C4454FE11}"/>
              </a:ext>
            </a:extLst>
          </p:cNvPr>
          <p:cNvPicPr>
            <a:picLocks noChangeAspect="1"/>
          </p:cNvPicPr>
          <p:nvPr/>
        </p:nvPicPr>
        <p:blipFill>
          <a:blip r:embed="rId3"/>
          <a:stretch>
            <a:fillRect/>
          </a:stretch>
        </p:blipFill>
        <p:spPr>
          <a:xfrm>
            <a:off x="1463879" y="1331930"/>
            <a:ext cx="6216242" cy="3228361"/>
          </a:xfrm>
          <a:prstGeom prst="rect">
            <a:avLst/>
          </a:prstGeom>
        </p:spPr>
      </p:pic>
    </p:spTree>
    <p:extLst>
      <p:ext uri="{BB962C8B-B14F-4D97-AF65-F5344CB8AC3E}">
        <p14:creationId xmlns:p14="http://schemas.microsoft.com/office/powerpoint/2010/main" val="31177378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g159197442fc_0_59"/>
          <p:cNvSpPr txBox="1">
            <a:spLocks noGrp="1"/>
          </p:cNvSpPr>
          <p:nvPr>
            <p:ph type="ctrTitle"/>
          </p:nvPr>
        </p:nvSpPr>
        <p:spPr>
          <a:xfrm>
            <a:off x="1003650" y="1041283"/>
            <a:ext cx="7136700" cy="1741500"/>
          </a:xfrm>
          <a:prstGeom prst="rect">
            <a:avLst/>
          </a:prstGeom>
          <a:noFill/>
          <a:ln>
            <a:noFill/>
          </a:ln>
        </p:spPr>
        <p:txBody>
          <a:bodyPr spcFirstLastPara="1" wrap="square" lIns="91425" tIns="91425" rIns="91425" bIns="91425" anchor="t" anchorCtr="0">
            <a:noAutofit/>
          </a:bodyPr>
          <a:lstStyle/>
          <a:p>
            <a:pPr marL="0" lvl="0" indent="0" algn="ctr" rtl="1">
              <a:lnSpc>
                <a:spcPct val="100000"/>
              </a:lnSpc>
              <a:spcBef>
                <a:spcPts val="0"/>
              </a:spcBef>
              <a:spcAft>
                <a:spcPts val="0"/>
              </a:spcAft>
              <a:buSzPts val="4200"/>
              <a:buNone/>
            </a:pPr>
            <a:r>
              <a:rPr lang="iw" sz="5300" dirty="0"/>
              <a:t>לסיכום</a:t>
            </a:r>
            <a:endParaRPr sz="5300" dirty="0"/>
          </a:p>
        </p:txBody>
      </p:sp>
      <p:sp>
        <p:nvSpPr>
          <p:cNvPr id="249" name="Google Shape;249;g159197442fc_0_59"/>
          <p:cNvSpPr txBox="1"/>
          <p:nvPr/>
        </p:nvSpPr>
        <p:spPr>
          <a:xfrm>
            <a:off x="2189850" y="2171092"/>
            <a:ext cx="4764300" cy="1569630"/>
          </a:xfrm>
          <a:prstGeom prst="rect">
            <a:avLst/>
          </a:prstGeom>
          <a:noFill/>
          <a:ln>
            <a:noFill/>
          </a:ln>
        </p:spPr>
        <p:txBody>
          <a:bodyPr spcFirstLastPara="1" wrap="square" lIns="91425" tIns="91425" rIns="91425" bIns="91425" anchor="t" anchorCtr="0">
            <a:spAutoFit/>
          </a:bodyPr>
          <a:lstStyle/>
          <a:p>
            <a:pPr marL="179999" lvl="0" indent="-190500" algn="ctr" rtl="1">
              <a:lnSpc>
                <a:spcPct val="150000"/>
              </a:lnSpc>
              <a:spcBef>
                <a:spcPts val="0"/>
              </a:spcBef>
              <a:spcAft>
                <a:spcPts val="0"/>
              </a:spcAft>
              <a:buSzPts val="1500"/>
              <a:buFont typeface="Calibri"/>
              <a:buChar char="●"/>
            </a:pPr>
            <a:r>
              <a:rPr lang="he-IL" sz="1500" dirty="0">
                <a:latin typeface="Calibri"/>
                <a:ea typeface="Calibri"/>
                <a:cs typeface="Calibri"/>
                <a:sym typeface="Calibri"/>
              </a:rPr>
              <a:t>למדנו מה זה אינטרנט ואיך המידע זורם</a:t>
            </a:r>
            <a:endParaRPr sz="1500" dirty="0">
              <a:latin typeface="Calibri"/>
              <a:ea typeface="Calibri"/>
              <a:cs typeface="Calibri"/>
              <a:sym typeface="Calibri"/>
            </a:endParaRPr>
          </a:p>
          <a:p>
            <a:pPr marL="179999" lvl="0" indent="-190500" algn="ctr" rtl="1">
              <a:lnSpc>
                <a:spcPct val="150000"/>
              </a:lnSpc>
              <a:spcBef>
                <a:spcPts val="0"/>
              </a:spcBef>
              <a:spcAft>
                <a:spcPts val="0"/>
              </a:spcAft>
              <a:buSzPts val="1500"/>
              <a:buFont typeface="Calibri"/>
              <a:buChar char="●"/>
            </a:pPr>
            <a:r>
              <a:rPr lang="he-IL" sz="1500" dirty="0">
                <a:latin typeface="Calibri"/>
                <a:ea typeface="Calibri"/>
                <a:cs typeface="Calibri"/>
                <a:sym typeface="Calibri"/>
              </a:rPr>
              <a:t>למדנו מזה פרונט ומה זה באק</a:t>
            </a:r>
            <a:endParaRPr sz="1500" dirty="0">
              <a:latin typeface="Calibri"/>
              <a:ea typeface="Calibri"/>
              <a:cs typeface="Calibri"/>
              <a:sym typeface="Calibri"/>
            </a:endParaRPr>
          </a:p>
          <a:p>
            <a:pPr marL="179999" lvl="0" indent="-190500" algn="ctr" rtl="1">
              <a:lnSpc>
                <a:spcPct val="150000"/>
              </a:lnSpc>
              <a:spcBef>
                <a:spcPts val="0"/>
              </a:spcBef>
              <a:spcAft>
                <a:spcPts val="0"/>
              </a:spcAft>
              <a:buSzPts val="1500"/>
              <a:buFont typeface="Calibri"/>
              <a:buChar char="●"/>
            </a:pPr>
            <a:r>
              <a:rPr lang="he-IL" sz="1500" dirty="0">
                <a:latin typeface="Calibri"/>
                <a:ea typeface="Calibri"/>
                <a:cs typeface="Calibri"/>
                <a:sym typeface="Calibri"/>
              </a:rPr>
              <a:t>למדנו מה זה </a:t>
            </a:r>
            <a:r>
              <a:rPr lang="en-US" sz="1500" dirty="0">
                <a:latin typeface="Calibri"/>
                <a:ea typeface="Calibri"/>
                <a:cs typeface="Calibri"/>
                <a:sym typeface="Calibri"/>
              </a:rPr>
              <a:t>html </a:t>
            </a:r>
            <a:r>
              <a:rPr lang="en-US" sz="1500" dirty="0" err="1">
                <a:latin typeface="Calibri"/>
                <a:ea typeface="Calibri"/>
                <a:cs typeface="Calibri"/>
                <a:sym typeface="Calibri"/>
              </a:rPr>
              <a:t>css</a:t>
            </a:r>
            <a:r>
              <a:rPr lang="en-US" sz="1500" dirty="0">
                <a:latin typeface="Calibri"/>
                <a:ea typeface="Calibri"/>
                <a:cs typeface="Calibri"/>
                <a:sym typeface="Calibri"/>
              </a:rPr>
              <a:t> </a:t>
            </a:r>
            <a:r>
              <a:rPr lang="en-US" sz="1500" dirty="0" err="1">
                <a:latin typeface="Calibri"/>
                <a:ea typeface="Calibri"/>
                <a:cs typeface="Calibri"/>
                <a:sym typeface="Calibri"/>
              </a:rPr>
              <a:t>javascript</a:t>
            </a:r>
            <a:endParaRPr lang="he-IL" sz="1500" dirty="0">
              <a:latin typeface="Calibri"/>
              <a:ea typeface="Calibri"/>
              <a:cs typeface="Calibri"/>
              <a:sym typeface="Calibri"/>
            </a:endParaRPr>
          </a:p>
          <a:p>
            <a:pPr marL="179999" lvl="0" indent="-190500" algn="ctr" rtl="1">
              <a:lnSpc>
                <a:spcPct val="150000"/>
              </a:lnSpc>
              <a:spcBef>
                <a:spcPts val="0"/>
              </a:spcBef>
              <a:spcAft>
                <a:spcPts val="0"/>
              </a:spcAft>
              <a:buSzPts val="1500"/>
              <a:buFont typeface="Calibri"/>
              <a:buChar char="●"/>
            </a:pPr>
            <a:r>
              <a:rPr lang="he-IL" dirty="0">
                <a:latin typeface="Calibri"/>
                <a:ea typeface="Calibri"/>
                <a:cs typeface="Calibri"/>
                <a:sym typeface="Calibri"/>
              </a:rPr>
              <a:t>ראינו כיצד נראה שרת בסיס בפייתון</a:t>
            </a:r>
            <a:endParaRPr dirty="0">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9">
                                            <p:txEl>
                                              <p:pRg st="0" end="0"/>
                                            </p:txEl>
                                          </p:spTgt>
                                        </p:tgtEl>
                                        <p:attrNameLst>
                                          <p:attrName>style.visibility</p:attrName>
                                        </p:attrNameLst>
                                      </p:cBhvr>
                                      <p:to>
                                        <p:strVal val="visible"/>
                                      </p:to>
                                    </p:set>
                                    <p:animEffect transition="in" filter="fade">
                                      <p:cBhvr>
                                        <p:cTn id="7" dur="1000"/>
                                        <p:tgtEl>
                                          <p:spTgt spid="24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9">
                                            <p:txEl>
                                              <p:pRg st="1" end="1"/>
                                            </p:txEl>
                                          </p:spTgt>
                                        </p:tgtEl>
                                        <p:attrNameLst>
                                          <p:attrName>style.visibility</p:attrName>
                                        </p:attrNameLst>
                                      </p:cBhvr>
                                      <p:to>
                                        <p:strVal val="visible"/>
                                      </p:to>
                                    </p:set>
                                    <p:animEffect transition="in" filter="fade">
                                      <p:cBhvr>
                                        <p:cTn id="12" dur="1000"/>
                                        <p:tgtEl>
                                          <p:spTgt spid="24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9">
                                            <p:txEl>
                                              <p:pRg st="2" end="2"/>
                                            </p:txEl>
                                          </p:spTgt>
                                        </p:tgtEl>
                                        <p:attrNameLst>
                                          <p:attrName>style.visibility</p:attrName>
                                        </p:attrNameLst>
                                      </p:cBhvr>
                                      <p:to>
                                        <p:strVal val="visible"/>
                                      </p:to>
                                    </p:set>
                                    <p:animEffect transition="in" filter="fade">
                                      <p:cBhvr>
                                        <p:cTn id="17" dur="1000"/>
                                        <p:tgtEl>
                                          <p:spTgt spid="24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9">
                                            <p:txEl>
                                              <p:pRg st="3" end="3"/>
                                            </p:txEl>
                                          </p:spTgt>
                                        </p:tgtEl>
                                        <p:attrNameLst>
                                          <p:attrName>style.visibility</p:attrName>
                                        </p:attrNameLst>
                                      </p:cBhvr>
                                      <p:to>
                                        <p:strVal val="visible"/>
                                      </p:to>
                                    </p:set>
                                    <p:animEffect transition="in" filter="fade">
                                      <p:cBhvr>
                                        <p:cTn id="22" dur="1000"/>
                                        <p:tgtEl>
                                          <p:spTgt spid="24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
        <p:cNvGrpSpPr/>
        <p:nvPr/>
      </p:nvGrpSpPr>
      <p:grpSpPr>
        <a:xfrm>
          <a:off x="0" y="0"/>
          <a:ext cx="0" cy="0"/>
          <a:chOff x="0" y="0"/>
          <a:chExt cx="0" cy="0"/>
        </a:xfrm>
      </p:grpSpPr>
      <p:sp>
        <p:nvSpPr>
          <p:cNvPr id="38" name="Google Shape;38;g159197442fc_0_8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מה אתם מכירים באינטרנט</a:t>
            </a:r>
            <a:endParaRPr dirty="0"/>
          </a:p>
        </p:txBody>
      </p:sp>
      <p:sp>
        <p:nvSpPr>
          <p:cNvPr id="39" name="Google Shape;39;g159197442fc_0_86"/>
          <p:cNvSpPr txBox="1">
            <a:spLocks noGrp="1"/>
          </p:cNvSpPr>
          <p:nvPr>
            <p:ph type="body" idx="1"/>
          </p:nvPr>
        </p:nvSpPr>
        <p:spPr>
          <a:xfrm>
            <a:off x="140625" y="1152425"/>
            <a:ext cx="8736000" cy="3302700"/>
          </a:xfrm>
          <a:prstGeom prst="rect">
            <a:avLst/>
          </a:prstGeom>
        </p:spPr>
        <p:txBody>
          <a:bodyPr spcFirstLastPara="1" wrap="square" lIns="91425" tIns="91425" rIns="91425" bIns="91425" anchor="t" anchorCtr="0">
            <a:normAutofit/>
          </a:bodyPr>
          <a:lstStyle/>
          <a:p>
            <a:pPr marL="457200" lvl="0" indent="-342900" algn="r" rtl="1">
              <a:lnSpc>
                <a:spcPct val="150000"/>
              </a:lnSpc>
              <a:spcBef>
                <a:spcPts val="0"/>
              </a:spcBef>
              <a:spcAft>
                <a:spcPts val="0"/>
              </a:spcAft>
              <a:buSzPts val="1800"/>
              <a:buChar char="●"/>
            </a:pPr>
            <a:r>
              <a:rPr lang="he-IL" dirty="0"/>
              <a:t>מנועי חיפוש ( גוגל , בינג' וכו ..)</a:t>
            </a:r>
            <a:endParaRPr dirty="0"/>
          </a:p>
          <a:p>
            <a:pPr marL="457200" lvl="0" indent="-342900" algn="r" rtl="1">
              <a:lnSpc>
                <a:spcPct val="150000"/>
              </a:lnSpc>
              <a:spcBef>
                <a:spcPts val="0"/>
              </a:spcBef>
              <a:spcAft>
                <a:spcPts val="0"/>
              </a:spcAft>
              <a:buSzPts val="1800"/>
              <a:buChar char="●"/>
            </a:pPr>
            <a:r>
              <a:rPr lang="he-IL" dirty="0"/>
              <a:t>אתרי מידע ( ויקיפדיה סטאק אוברפלואו )</a:t>
            </a:r>
            <a:endParaRPr dirty="0"/>
          </a:p>
          <a:p>
            <a:pPr marL="457200" lvl="0" indent="-342900" algn="r" rtl="1">
              <a:lnSpc>
                <a:spcPct val="150000"/>
              </a:lnSpc>
              <a:spcBef>
                <a:spcPts val="0"/>
              </a:spcBef>
              <a:spcAft>
                <a:spcPts val="0"/>
              </a:spcAft>
              <a:buSzPts val="1800"/>
              <a:buChar char="●"/>
            </a:pPr>
            <a:r>
              <a:rPr lang="he-IL" dirty="0"/>
              <a:t>חדשות ( </a:t>
            </a:r>
            <a:r>
              <a:rPr lang="en-US" dirty="0" err="1"/>
              <a:t>ynet</a:t>
            </a:r>
            <a:r>
              <a:rPr lang="he-IL" dirty="0"/>
              <a:t> , מאקו חמ"ל )</a:t>
            </a:r>
          </a:p>
          <a:p>
            <a:pPr marL="457200" lvl="0" indent="-342900" algn="r" rtl="1">
              <a:lnSpc>
                <a:spcPct val="150000"/>
              </a:lnSpc>
              <a:spcBef>
                <a:spcPts val="0"/>
              </a:spcBef>
              <a:spcAft>
                <a:spcPts val="0"/>
              </a:spcAft>
              <a:buSzPts val="1800"/>
              <a:buChar char="●"/>
            </a:pPr>
            <a:r>
              <a:rPr lang="he-IL" dirty="0"/>
              <a:t>רשתות חברתיות ( טיקוטוק , פייסבוק אינסטגרם</a:t>
            </a:r>
          </a:p>
          <a:p>
            <a:pPr marL="457200" lvl="0" indent="-342900" algn="r" rtl="1">
              <a:lnSpc>
                <a:spcPct val="150000"/>
              </a:lnSpc>
              <a:spcBef>
                <a:spcPts val="0"/>
              </a:spcBef>
              <a:spcAft>
                <a:spcPts val="0"/>
              </a:spcAft>
              <a:buSzPts val="1800"/>
              <a:buChar char="●"/>
            </a:pPr>
            <a:r>
              <a:rPr lang="he-IL" dirty="0"/>
              <a:t>שירותים ( בנק , שירותים ממשלתיים  ,האתר של אחריי )</a:t>
            </a:r>
          </a:p>
          <a:p>
            <a:pPr marL="457200" lvl="0" indent="-342900" algn="r" rtl="1">
              <a:lnSpc>
                <a:spcPct val="150000"/>
              </a:lnSpc>
              <a:spcBef>
                <a:spcPts val="0"/>
              </a:spcBef>
              <a:spcAft>
                <a:spcPts val="0"/>
              </a:spcAft>
              <a:buSzPts val="1800"/>
              <a:buChar char="●"/>
            </a:pPr>
            <a:r>
              <a:rPr lang="he-IL" dirty="0"/>
              <a:t>אפליקציות רשת</a:t>
            </a:r>
          </a:p>
          <a:p>
            <a:pPr marL="457200" lvl="0" indent="-342900" algn="r" rtl="1">
              <a:lnSpc>
                <a:spcPct val="150000"/>
              </a:lnSpc>
              <a:spcBef>
                <a:spcPts val="0"/>
              </a:spcBef>
              <a:spcAft>
                <a:spcPts val="0"/>
              </a:spcAft>
              <a:buSzPts val="1800"/>
              <a:buChar char="●"/>
            </a:pPr>
            <a:endParaRPr dirty="0"/>
          </a:p>
        </p:txBody>
      </p:sp>
      <p:pic>
        <p:nvPicPr>
          <p:cNvPr id="40" name="Google Shape;40;g159197442fc_0_86"/>
          <p:cNvPicPr preferRelativeResize="0"/>
          <p:nvPr/>
        </p:nvPicPr>
        <p:blipFill rotWithShape="1">
          <a:blip r:embed="rId3">
            <a:alphaModFix/>
          </a:blip>
          <a:srcRect/>
          <a:stretch/>
        </p:blipFill>
        <p:spPr>
          <a:xfrm>
            <a:off x="140625" y="3781772"/>
            <a:ext cx="2300125" cy="11500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Effect transition="in" filter="fade">
                                      <p:cBhvr>
                                        <p:cTn id="7" dur="1000"/>
                                        <p:tgtEl>
                                          <p:spTgt spid="3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
                                            <p:txEl>
                                              <p:pRg st="1" end="1"/>
                                            </p:txEl>
                                          </p:spTgt>
                                        </p:tgtEl>
                                        <p:attrNameLst>
                                          <p:attrName>style.visibility</p:attrName>
                                        </p:attrNameLst>
                                      </p:cBhvr>
                                      <p:to>
                                        <p:strVal val="visible"/>
                                      </p:to>
                                    </p:set>
                                    <p:animEffect transition="in" filter="fade">
                                      <p:cBhvr>
                                        <p:cTn id="12" dur="1000"/>
                                        <p:tgtEl>
                                          <p:spTgt spid="3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9">
                                            <p:txEl>
                                              <p:pRg st="2" end="2"/>
                                            </p:txEl>
                                          </p:spTgt>
                                        </p:tgtEl>
                                        <p:attrNameLst>
                                          <p:attrName>style.visibility</p:attrName>
                                        </p:attrNameLst>
                                      </p:cBhvr>
                                      <p:to>
                                        <p:strVal val="visible"/>
                                      </p:to>
                                    </p:set>
                                    <p:animEffect transition="in" filter="fade">
                                      <p:cBhvr>
                                        <p:cTn id="17" dur="1000"/>
                                        <p:tgtEl>
                                          <p:spTgt spid="3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9">
                                            <p:txEl>
                                              <p:pRg st="3" end="3"/>
                                            </p:txEl>
                                          </p:spTgt>
                                        </p:tgtEl>
                                        <p:attrNameLst>
                                          <p:attrName>style.visibility</p:attrName>
                                        </p:attrNameLst>
                                      </p:cBhvr>
                                      <p:to>
                                        <p:strVal val="visible"/>
                                      </p:to>
                                    </p:set>
                                    <p:animEffect transition="in" filter="fade">
                                      <p:cBhvr>
                                        <p:cTn id="22" dur="1000"/>
                                        <p:tgtEl>
                                          <p:spTgt spid="3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9">
                                            <p:txEl>
                                              <p:pRg st="4" end="4"/>
                                            </p:txEl>
                                          </p:spTgt>
                                        </p:tgtEl>
                                        <p:attrNameLst>
                                          <p:attrName>style.visibility</p:attrName>
                                        </p:attrNameLst>
                                      </p:cBhvr>
                                      <p:to>
                                        <p:strVal val="visible"/>
                                      </p:to>
                                    </p:set>
                                    <p:animEffect transition="in" filter="fade">
                                      <p:cBhvr>
                                        <p:cTn id="27" dur="1000"/>
                                        <p:tgtEl>
                                          <p:spTgt spid="3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9">
                                            <p:txEl>
                                              <p:pRg st="5" end="5"/>
                                            </p:txEl>
                                          </p:spTgt>
                                        </p:tgtEl>
                                        <p:attrNameLst>
                                          <p:attrName>style.visibility</p:attrName>
                                        </p:attrNameLst>
                                      </p:cBhvr>
                                      <p:to>
                                        <p:strVal val="visible"/>
                                      </p:to>
                                    </p:set>
                                    <p:animEffect transition="in" filter="fade">
                                      <p:cBhvr>
                                        <p:cTn id="32" dur="1000"/>
                                        <p:tgtEl>
                                          <p:spTgt spid="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g159197442fc_0_1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איך המידע מגיע ?</a:t>
            </a:r>
            <a:endParaRPr dirty="0"/>
          </a:p>
        </p:txBody>
      </p:sp>
      <p:sp>
        <p:nvSpPr>
          <p:cNvPr id="46" name="Google Shape;46;g159197442fc_0_114"/>
          <p:cNvSpPr txBox="1">
            <a:spLocks noGrp="1"/>
          </p:cNvSpPr>
          <p:nvPr>
            <p:ph type="body" idx="1"/>
          </p:nvPr>
        </p:nvSpPr>
        <p:spPr>
          <a:xfrm>
            <a:off x="140625" y="1152425"/>
            <a:ext cx="8736000" cy="3302700"/>
          </a:xfrm>
          <a:prstGeom prst="rect">
            <a:avLst/>
          </a:prstGeom>
        </p:spPr>
        <p:txBody>
          <a:bodyPr spcFirstLastPara="1" wrap="square" lIns="91425" tIns="91425" rIns="91425" bIns="91425" anchor="t" anchorCtr="0">
            <a:normAutofit/>
          </a:bodyPr>
          <a:lstStyle/>
          <a:p>
            <a:pPr marL="457200" lvl="0" indent="-342900" algn="r" rtl="1">
              <a:lnSpc>
                <a:spcPct val="150000"/>
              </a:lnSpc>
              <a:spcBef>
                <a:spcPts val="0"/>
              </a:spcBef>
              <a:spcAft>
                <a:spcPts val="0"/>
              </a:spcAft>
              <a:buSzPts val="1800"/>
              <a:buChar char="●"/>
            </a:pPr>
            <a:r>
              <a:rPr lang="he-IL" dirty="0"/>
              <a:t>איך מידע זורם בשרת ?</a:t>
            </a:r>
          </a:p>
          <a:p>
            <a:pPr marL="457200" lvl="0" indent="-342900" algn="r" rtl="1">
              <a:lnSpc>
                <a:spcPct val="150000"/>
              </a:lnSpc>
              <a:spcBef>
                <a:spcPts val="0"/>
              </a:spcBef>
              <a:spcAft>
                <a:spcPts val="0"/>
              </a:spcAft>
              <a:buSzPts val="1800"/>
              <a:buChar char="●"/>
            </a:pPr>
            <a:r>
              <a:rPr lang="he-IL" dirty="0"/>
              <a:t>איך הוא מגיע </a:t>
            </a:r>
            <a:endParaRPr lang="en-US" dirty="0"/>
          </a:p>
          <a:p>
            <a:pPr marL="114300" lvl="0" indent="0" algn="r" rtl="1">
              <a:lnSpc>
                <a:spcPct val="150000"/>
              </a:lnSpc>
              <a:spcBef>
                <a:spcPts val="0"/>
              </a:spcBef>
              <a:spcAft>
                <a:spcPts val="0"/>
              </a:spcAft>
              <a:buSzPts val="1800"/>
              <a:buNone/>
            </a:pPr>
            <a:endParaRPr lang="en-US" dirty="0"/>
          </a:p>
          <a:p>
            <a:pPr marL="114300" lvl="0" indent="0" algn="r" rtl="1">
              <a:lnSpc>
                <a:spcPct val="150000"/>
              </a:lnSpc>
              <a:spcBef>
                <a:spcPts val="0"/>
              </a:spcBef>
              <a:spcAft>
                <a:spcPts val="0"/>
              </a:spcAft>
              <a:buSzPts val="1800"/>
              <a:buNone/>
            </a:pPr>
            <a:r>
              <a:rPr lang="he-IL" dirty="0"/>
              <a:t>חפשו את ה</a:t>
            </a:r>
            <a:r>
              <a:rPr lang="en-US" dirty="0"/>
              <a:t>developer tools</a:t>
            </a:r>
            <a:endParaRPr lang="he-IL" dirty="0"/>
          </a:p>
          <a:p>
            <a:pPr marL="114300" lvl="0" indent="0" algn="r" rtl="1">
              <a:lnSpc>
                <a:spcPct val="150000"/>
              </a:lnSpc>
              <a:spcBef>
                <a:spcPts val="0"/>
              </a:spcBef>
              <a:spcAft>
                <a:spcPts val="0"/>
              </a:spcAft>
              <a:buSzPts val="1800"/>
              <a:buNone/>
            </a:pPr>
            <a:r>
              <a:rPr lang="he-IL" dirty="0"/>
              <a:t>חפשו את הכותרות הראשיות</a:t>
            </a:r>
          </a:p>
          <a:p>
            <a:pPr marL="114300" lvl="0" indent="0" algn="r" rtl="1">
              <a:lnSpc>
                <a:spcPct val="150000"/>
              </a:lnSpc>
              <a:spcBef>
                <a:spcPts val="0"/>
              </a:spcBef>
              <a:spcAft>
                <a:spcPts val="0"/>
              </a:spcAft>
              <a:buSzPts val="1800"/>
              <a:buNone/>
            </a:pPr>
            <a:r>
              <a:rPr lang="he-IL" dirty="0"/>
              <a:t>בחלונית ה</a:t>
            </a:r>
            <a:r>
              <a:rPr lang="en-US" dirty="0"/>
              <a:t>network</a:t>
            </a:r>
            <a:endParaRPr lang="he-IL" dirty="0"/>
          </a:p>
          <a:p>
            <a:pPr marL="114300" lvl="0" indent="0" algn="r" rtl="1">
              <a:lnSpc>
                <a:spcPct val="150000"/>
              </a:lnSpc>
              <a:spcBef>
                <a:spcPts val="0"/>
              </a:spcBef>
              <a:spcAft>
                <a:spcPts val="0"/>
              </a:spcAft>
              <a:buSzPts val="1800"/>
              <a:buNone/>
            </a:pPr>
            <a:endParaRPr lang="en-US" dirty="0"/>
          </a:p>
          <a:p>
            <a:pPr marL="114300" lvl="0" indent="0" algn="r" rtl="1">
              <a:lnSpc>
                <a:spcPct val="150000"/>
              </a:lnSpc>
              <a:spcBef>
                <a:spcPts val="0"/>
              </a:spcBef>
              <a:spcAft>
                <a:spcPts val="0"/>
              </a:spcAft>
              <a:buSzPts val="1800"/>
              <a:buNone/>
            </a:pPr>
            <a:endParaRPr lang="en-US" dirty="0"/>
          </a:p>
          <a:p>
            <a:pPr marL="114300" lvl="0" indent="0" algn="r" rtl="1">
              <a:lnSpc>
                <a:spcPct val="150000"/>
              </a:lnSpc>
              <a:spcBef>
                <a:spcPts val="0"/>
              </a:spcBef>
              <a:spcAft>
                <a:spcPts val="0"/>
              </a:spcAft>
              <a:buSzPts val="1800"/>
              <a:buNone/>
            </a:pPr>
            <a:endParaRPr lang="he-IL" dirty="0"/>
          </a:p>
          <a:p>
            <a:pPr marL="114300" lvl="0" indent="0" algn="r" rtl="1">
              <a:lnSpc>
                <a:spcPct val="150000"/>
              </a:lnSpc>
              <a:spcBef>
                <a:spcPts val="0"/>
              </a:spcBef>
              <a:spcAft>
                <a:spcPts val="0"/>
              </a:spcAft>
              <a:buSzPts val="1800"/>
              <a:buNone/>
            </a:pPr>
            <a:endParaRPr dirty="0"/>
          </a:p>
          <a:p>
            <a:pPr marL="0" lvl="0" indent="0" algn="r" rtl="1">
              <a:lnSpc>
                <a:spcPct val="150000"/>
              </a:lnSpc>
              <a:spcBef>
                <a:spcPts val="0"/>
              </a:spcBef>
              <a:spcAft>
                <a:spcPts val="0"/>
              </a:spcAft>
              <a:buNone/>
            </a:pPr>
            <a:endParaRPr dirty="0"/>
          </a:p>
          <a:p>
            <a:pPr marL="457200" lvl="0" indent="0" algn="r" rtl="1">
              <a:lnSpc>
                <a:spcPct val="150000"/>
              </a:lnSpc>
              <a:spcBef>
                <a:spcPts val="0"/>
              </a:spcBef>
              <a:spcAft>
                <a:spcPts val="0"/>
              </a:spcAft>
              <a:buNone/>
            </a:pPr>
            <a:endParaRPr dirty="0"/>
          </a:p>
          <a:p>
            <a:pPr marL="457200" lvl="0" indent="0" algn="r" rtl="1">
              <a:lnSpc>
                <a:spcPct val="150000"/>
              </a:lnSpc>
              <a:spcBef>
                <a:spcPts val="0"/>
              </a:spcBef>
              <a:spcAft>
                <a:spcPts val="0"/>
              </a:spcAft>
              <a:buNone/>
            </a:pPr>
            <a:endParaRPr dirty="0"/>
          </a:p>
        </p:txBody>
      </p:sp>
      <p:pic>
        <p:nvPicPr>
          <p:cNvPr id="3" name="Picture 2">
            <a:extLst>
              <a:ext uri="{FF2B5EF4-FFF2-40B4-BE49-F238E27FC236}">
                <a16:creationId xmlns:a16="http://schemas.microsoft.com/office/drawing/2014/main" id="{F9932601-CCE9-AAF9-774A-A5B3315017C1}"/>
              </a:ext>
            </a:extLst>
          </p:cNvPr>
          <p:cNvPicPr>
            <a:picLocks noChangeAspect="1"/>
          </p:cNvPicPr>
          <p:nvPr/>
        </p:nvPicPr>
        <p:blipFill>
          <a:blip r:embed="rId3"/>
          <a:stretch>
            <a:fillRect/>
          </a:stretch>
        </p:blipFill>
        <p:spPr>
          <a:xfrm>
            <a:off x="311700" y="1629256"/>
            <a:ext cx="5533321" cy="3069219"/>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6">
                                            <p:txEl>
                                              <p:pRg st="3" end="3"/>
                                            </p:txEl>
                                          </p:spTgt>
                                        </p:tgtEl>
                                        <p:attrNameLst>
                                          <p:attrName>style.visibility</p:attrName>
                                        </p:attrNameLst>
                                      </p:cBhvr>
                                      <p:to>
                                        <p:strVal val="visible"/>
                                      </p:to>
                                    </p:set>
                                    <p:anim calcmode="lin" valueType="num">
                                      <p:cBhvr additive="base">
                                        <p:cTn id="12" dur="500" fill="hold"/>
                                        <p:tgtEl>
                                          <p:spTgt spid="46">
                                            <p:txEl>
                                              <p:pRg st="3" end="3"/>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46">
                                            <p:txEl>
                                              <p:pRg st="3" end="3"/>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46">
                                            <p:txEl>
                                              <p:pRg st="4" end="4"/>
                                            </p:txEl>
                                          </p:spTgt>
                                        </p:tgtEl>
                                        <p:attrNameLst>
                                          <p:attrName>style.visibility</p:attrName>
                                        </p:attrNameLst>
                                      </p:cBhvr>
                                      <p:to>
                                        <p:strVal val="visible"/>
                                      </p:to>
                                    </p:set>
                                    <p:anim calcmode="lin" valueType="num">
                                      <p:cBhvr additive="base">
                                        <p:cTn id="16" dur="500" fill="hold"/>
                                        <p:tgtEl>
                                          <p:spTgt spid="46">
                                            <p:txEl>
                                              <p:pRg st="4" end="4"/>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46">
                                            <p:txEl>
                                              <p:pRg st="4" end="4"/>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46">
                                            <p:txEl>
                                              <p:pRg st="5" end="5"/>
                                            </p:txEl>
                                          </p:spTgt>
                                        </p:tgtEl>
                                        <p:attrNameLst>
                                          <p:attrName>style.visibility</p:attrName>
                                        </p:attrNameLst>
                                      </p:cBhvr>
                                      <p:to>
                                        <p:strVal val="visible"/>
                                      </p:to>
                                    </p:set>
                                    <p:anim calcmode="lin" valueType="num">
                                      <p:cBhvr additive="base">
                                        <p:cTn id="20" dur="500" fill="hold"/>
                                        <p:tgtEl>
                                          <p:spTgt spid="46">
                                            <p:txEl>
                                              <p:pRg st="5" end="5"/>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46">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g159197442fc_0_14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אז מזה </a:t>
            </a:r>
            <a:r>
              <a:rPr lang="en-US" dirty="0"/>
              <a:t>HTML</a:t>
            </a:r>
            <a:r>
              <a:rPr lang="he-IL" dirty="0"/>
              <a:t> ולמה </a:t>
            </a:r>
            <a:r>
              <a:rPr lang="en-US" dirty="0"/>
              <a:t>Ynet</a:t>
            </a:r>
            <a:r>
              <a:rPr lang="he-IL" dirty="0"/>
              <a:t> פרסמו את את אשדוד ?</a:t>
            </a:r>
            <a:endParaRPr dirty="0"/>
          </a:p>
          <a:p>
            <a:pPr marL="0" lvl="0" indent="0" algn="r" rtl="1">
              <a:spcBef>
                <a:spcPts val="0"/>
              </a:spcBef>
              <a:spcAft>
                <a:spcPts val="0"/>
              </a:spcAft>
              <a:buNone/>
            </a:pPr>
            <a:endParaRPr dirty="0"/>
          </a:p>
          <a:p>
            <a:pPr marL="0" lvl="0" indent="0" algn="r" rtl="1">
              <a:spcBef>
                <a:spcPts val="0"/>
              </a:spcBef>
              <a:spcAft>
                <a:spcPts val="0"/>
              </a:spcAft>
              <a:buNone/>
            </a:pPr>
            <a:endParaRPr dirty="0"/>
          </a:p>
        </p:txBody>
      </p:sp>
      <p:sp>
        <p:nvSpPr>
          <p:cNvPr id="52" name="Google Shape;52;g159197442fc_0_142"/>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ctr" rtl="1">
              <a:spcBef>
                <a:spcPts val="1200"/>
              </a:spcBef>
              <a:spcAft>
                <a:spcPts val="1200"/>
              </a:spcAft>
              <a:buNone/>
            </a:pPr>
            <a:endParaRPr dirty="0"/>
          </a:p>
        </p:txBody>
      </p:sp>
      <p:pic>
        <p:nvPicPr>
          <p:cNvPr id="3" name="Picture 2">
            <a:extLst>
              <a:ext uri="{FF2B5EF4-FFF2-40B4-BE49-F238E27FC236}">
                <a16:creationId xmlns:a16="http://schemas.microsoft.com/office/drawing/2014/main" id="{1F7DF441-20C1-6093-F51E-B149C77DA3B4}"/>
              </a:ext>
            </a:extLst>
          </p:cNvPr>
          <p:cNvPicPr>
            <a:picLocks noChangeAspect="1"/>
          </p:cNvPicPr>
          <p:nvPr/>
        </p:nvPicPr>
        <p:blipFill>
          <a:blip r:embed="rId3"/>
          <a:stretch>
            <a:fillRect/>
          </a:stretch>
        </p:blipFill>
        <p:spPr>
          <a:xfrm>
            <a:off x="1330308" y="1228792"/>
            <a:ext cx="6483383" cy="334023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nodePh="1">
                                  <p:stCondLst>
                                    <p:cond delay="0"/>
                                  </p:stCondLst>
                                  <p:endCondLst>
                                    <p:cond evt="begin" delay="0">
                                      <p:tn val="5"/>
                                    </p:cond>
                                  </p:endCondLst>
                                  <p:childTnLst>
                                    <p:set>
                                      <p:cBhvr>
                                        <p:cTn id="6" dur="1" fill="hold">
                                          <p:stCondLst>
                                            <p:cond delay="0"/>
                                          </p:stCondLst>
                                        </p:cTn>
                                        <p:tgtEl>
                                          <p:spTgt spid="52">
                                            <p:txEl>
                                              <p:pRg st="0" end="0"/>
                                            </p:txEl>
                                          </p:spTgt>
                                        </p:tgtEl>
                                        <p:attrNameLst>
                                          <p:attrName>style.visibility</p:attrName>
                                        </p:attrNameLst>
                                      </p:cBhvr>
                                      <p:to>
                                        <p:strVal val="visible"/>
                                      </p:to>
                                    </p:set>
                                    <p:animEffect transition="in" filter="fade">
                                      <p:cBhvr>
                                        <p:cTn id="7" dur="1000"/>
                                        <p:tgtEl>
                                          <p:spTgt spid="5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heel(1)">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g159197442fc_0_14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en-US" dirty="0"/>
              <a:t>HTML</a:t>
            </a:r>
            <a:r>
              <a:rPr lang="he-IL" dirty="0"/>
              <a:t> מזה לדעתכם ?</a:t>
            </a:r>
            <a:endParaRPr dirty="0"/>
          </a:p>
          <a:p>
            <a:pPr marL="0" lvl="0" indent="0" algn="r" rtl="1">
              <a:spcBef>
                <a:spcPts val="0"/>
              </a:spcBef>
              <a:spcAft>
                <a:spcPts val="0"/>
              </a:spcAft>
              <a:buNone/>
            </a:pPr>
            <a:endParaRPr dirty="0"/>
          </a:p>
          <a:p>
            <a:pPr marL="0" lvl="0" indent="0" algn="r" rtl="1">
              <a:spcBef>
                <a:spcPts val="0"/>
              </a:spcBef>
              <a:spcAft>
                <a:spcPts val="0"/>
              </a:spcAft>
              <a:buNone/>
            </a:pPr>
            <a:endParaRPr dirty="0"/>
          </a:p>
        </p:txBody>
      </p:sp>
      <p:sp>
        <p:nvSpPr>
          <p:cNvPr id="58" name="Google Shape;58;g159197442fc_0_14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fontScale="92500" lnSpcReduction="20000"/>
          </a:bodyPr>
          <a:lstStyle/>
          <a:p>
            <a:pPr marL="114300" indent="0">
              <a:buNone/>
            </a:pPr>
            <a:r>
              <a:rPr lang="iw" dirty="0"/>
              <a:t> </a:t>
            </a:r>
            <a:r>
              <a:rPr lang="he-IL" dirty="0"/>
              <a:t>(</a:t>
            </a:r>
            <a:r>
              <a:rPr lang="he-IL" dirty="0">
                <a:hlinkClick r:id="rId3" tooltip="ראשי תיבות"/>
              </a:rPr>
              <a:t>ראשי תיבות</a:t>
            </a:r>
            <a:r>
              <a:rPr lang="he-IL" dirty="0"/>
              <a:t> ב</a:t>
            </a:r>
            <a:r>
              <a:rPr lang="he-IL" dirty="0">
                <a:hlinkClick r:id="rId4" tooltip="אנגלית"/>
              </a:rPr>
              <a:t>אנגלית</a:t>
            </a:r>
            <a:r>
              <a:rPr lang="he-IL" dirty="0"/>
              <a:t>: </a:t>
            </a:r>
            <a:r>
              <a:rPr lang="en-US" b="1" dirty="0"/>
              <a:t>Hyper Text Markup Language</a:t>
            </a:r>
            <a:r>
              <a:rPr lang="en-US" dirty="0"/>
              <a:t>; </a:t>
            </a:r>
            <a:r>
              <a:rPr lang="he-IL" dirty="0"/>
              <a:t>ב</a:t>
            </a:r>
            <a:r>
              <a:rPr lang="he-IL" dirty="0">
                <a:hlinkClick r:id="rId5" tooltip="עברית"/>
              </a:rPr>
              <a:t>עברית</a:t>
            </a:r>
            <a:r>
              <a:rPr lang="he-IL" dirty="0"/>
              <a:t>: </a:t>
            </a:r>
            <a:r>
              <a:rPr lang="he-IL" b="1" dirty="0"/>
              <a:t>שְׂפַת סִימָנֵי עֲרִיכָה לְתַמְלִיל-עָל</a:t>
            </a:r>
            <a:r>
              <a:rPr lang="he-IL" baseline="30000" dirty="0">
                <a:hlinkClick r:id="rId6"/>
              </a:rPr>
              <a:t>[1]</a:t>
            </a:r>
            <a:r>
              <a:rPr lang="he-IL" dirty="0"/>
              <a:t>) </a:t>
            </a:r>
            <a:r>
              <a:rPr lang="he-IL" dirty="0">
                <a:hlinkClick r:id="rId7" tooltip="שפת תגיות"/>
              </a:rPr>
              <a:t>שפת תגיות</a:t>
            </a:r>
            <a:r>
              <a:rPr lang="he-IL" dirty="0"/>
              <a:t> לתצוגה ועיצוב </a:t>
            </a:r>
            <a:r>
              <a:rPr lang="he-IL" dirty="0">
                <a:hlinkClick r:id="rId8" tooltip="דף אינטרנט"/>
              </a:rPr>
              <a:t>דפי אינטרנט</a:t>
            </a:r>
            <a:r>
              <a:rPr lang="he-IL" dirty="0"/>
              <a:t> ותוכן לתצוגה בדפדפן.</a:t>
            </a:r>
          </a:p>
          <a:p>
            <a:pPr marL="114300" indent="0">
              <a:buNone/>
            </a:pPr>
            <a:r>
              <a:rPr lang="he-IL" dirty="0"/>
              <a:t> זו שפת התגיות המרכזית בעולם ה</a:t>
            </a:r>
            <a:r>
              <a:rPr lang="he-IL" dirty="0">
                <a:hlinkClick r:id="rId9" tooltip="אינטרנט"/>
              </a:rPr>
              <a:t>אינטרנט</a:t>
            </a:r>
            <a:r>
              <a:rPr lang="he-IL" dirty="0"/>
              <a:t>, המהווה שלד למרבית עמודי התוכן באינטרנט. השפה מאפשרת עיצוב תוכן בצורה מהירה, קלה ללימוד באופן יחסי וקלה לכתיבה. </a:t>
            </a:r>
          </a:p>
          <a:p>
            <a:pPr marL="114300" indent="0">
              <a:buNone/>
            </a:pPr>
            <a:endParaRPr lang="he-IL" dirty="0"/>
          </a:p>
          <a:p>
            <a:pPr marL="114300" indent="0">
              <a:buNone/>
            </a:pPr>
            <a:r>
              <a:rPr lang="en-US" dirty="0"/>
              <a:t>HTML</a:t>
            </a:r>
            <a:r>
              <a:rPr lang="he-IL" dirty="0"/>
              <a:t> </a:t>
            </a:r>
            <a:r>
              <a:rPr lang="en-US" dirty="0"/>
              <a:t> </a:t>
            </a:r>
            <a:r>
              <a:rPr lang="he-IL" dirty="0"/>
              <a:t>תוכננה לעבוד על כל מחשב, מכל סוג והיא סלחנית מאוד לגבי פרטים קטנים. היא מותרת לשימוש על ידי כל מפתח אתרים, ללא צורך ברכישת זכויות יוצרים מחברה כלשהי, והיא ניתנת לקריאה בכל סוגי המערכות. </a:t>
            </a:r>
            <a:r>
              <a:rPr lang="en-US" dirty="0"/>
              <a:t>HTML</a:t>
            </a:r>
            <a:r>
              <a:rPr lang="he-IL" dirty="0"/>
              <a:t> </a:t>
            </a:r>
            <a:r>
              <a:rPr lang="en-US" dirty="0"/>
              <a:t> </a:t>
            </a:r>
            <a:r>
              <a:rPr lang="he-IL" dirty="0"/>
              <a:t>מאפשרת ליצור קישורים למסמכי נוספים או לסוגים שונים של נתונים. </a:t>
            </a:r>
          </a:p>
          <a:p>
            <a:pPr marL="114300" indent="0">
              <a:buNone/>
            </a:pPr>
            <a:r>
              <a:rPr lang="he-IL" dirty="0"/>
              <a:t>כמו כן, היא תומכת ב</a:t>
            </a:r>
            <a:r>
              <a:rPr lang="he-IL" dirty="0">
                <a:hlinkClick r:id="rId10" tooltip="מולטימדיה"/>
              </a:rPr>
              <a:t>מולטימדיה</a:t>
            </a:r>
            <a:r>
              <a:rPr lang="he-IL" dirty="0"/>
              <a:t>, היא מאפשרת להציג נתונים בעזרת: טקסט, צליל, תמונה, וידאו ועוד. </a:t>
            </a:r>
          </a:p>
          <a:p>
            <a:pPr marL="114300" indent="0">
              <a:buNone/>
            </a:pPr>
            <a:r>
              <a:rPr lang="en-US" dirty="0"/>
              <a:t>HTML</a:t>
            </a:r>
            <a:r>
              <a:rPr lang="he-IL" dirty="0"/>
              <a:t> </a:t>
            </a:r>
            <a:r>
              <a:rPr lang="en-US" dirty="0"/>
              <a:t> </a:t>
            </a:r>
            <a:r>
              <a:rPr lang="he-IL" dirty="0"/>
              <a:t>גם מאפשר הטמעה של </a:t>
            </a:r>
            <a:r>
              <a:rPr lang="he-IL" dirty="0">
                <a:hlinkClick r:id="rId11" tooltip="שפת תסריט"/>
              </a:rPr>
              <a:t>תסריטים</a:t>
            </a:r>
            <a:r>
              <a:rPr lang="he-IL" dirty="0"/>
              <a:t> בדף, למשל </a:t>
            </a:r>
            <a:r>
              <a:rPr lang="en-US" dirty="0">
                <a:hlinkClick r:id="rId12" tooltip="JavaScript"/>
              </a:rPr>
              <a:t>JavaScript</a:t>
            </a:r>
            <a:r>
              <a:rPr lang="he-IL" dirty="0"/>
              <a:t> </a:t>
            </a:r>
            <a:r>
              <a:rPr lang="en-US" dirty="0"/>
              <a:t>, </a:t>
            </a:r>
            <a:r>
              <a:rPr lang="he-IL" dirty="0"/>
              <a:t>ובכך להשפיע על התנהגות הדף במצבים שונים, שילוב שפת </a:t>
            </a:r>
            <a:r>
              <a:rPr lang="he-IL" b="1" strike="sngStrike" dirty="0"/>
              <a:t>תכנות</a:t>
            </a:r>
            <a:r>
              <a:rPr lang="he-IL" dirty="0"/>
              <a:t> זו מאפשרת יצירת אינטראקטיביות בין האתר למשתמש בו. </a:t>
            </a:r>
          </a:p>
          <a:p>
            <a:pPr marL="114300" indent="0">
              <a:buNone/>
            </a:pPr>
            <a:r>
              <a:rPr lang="he-IL" dirty="0"/>
              <a:t>קובצי </a:t>
            </a:r>
            <a:r>
              <a:rPr lang="en-US" dirty="0"/>
              <a:t>HTML </a:t>
            </a:r>
            <a:r>
              <a:rPr lang="he-IL" dirty="0"/>
              <a:t>נשמרים בסיומות  </a:t>
            </a:r>
            <a:r>
              <a:rPr lang="en-US" dirty="0"/>
              <a:t>file.html</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
                                            <p:txEl>
                                              <p:pRg st="0" end="0"/>
                                            </p:txEl>
                                          </p:spTgt>
                                        </p:tgtEl>
                                        <p:attrNameLst>
                                          <p:attrName>style.visibility</p:attrName>
                                        </p:attrNameLst>
                                      </p:cBhvr>
                                      <p:to>
                                        <p:strVal val="visible"/>
                                      </p:to>
                                    </p:set>
                                    <p:animEffect transition="in" filter="fade">
                                      <p:cBhvr>
                                        <p:cTn id="7" dur="1000"/>
                                        <p:tgtEl>
                                          <p:spTgt spid="5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
                                            <p:txEl>
                                              <p:pRg st="1" end="1"/>
                                            </p:txEl>
                                          </p:spTgt>
                                        </p:tgtEl>
                                        <p:attrNameLst>
                                          <p:attrName>style.visibility</p:attrName>
                                        </p:attrNameLst>
                                      </p:cBhvr>
                                      <p:to>
                                        <p:strVal val="visible"/>
                                      </p:to>
                                    </p:set>
                                    <p:animEffect transition="in" filter="fade">
                                      <p:cBhvr>
                                        <p:cTn id="12" dur="1000"/>
                                        <p:tgtEl>
                                          <p:spTgt spid="5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58">
                                            <p:txEl>
                                              <p:pRg st="3" end="3"/>
                                            </p:txEl>
                                          </p:spTgt>
                                        </p:tgtEl>
                                        <p:attrNameLst>
                                          <p:attrName>style.visibility</p:attrName>
                                        </p:attrNameLst>
                                      </p:cBhvr>
                                      <p:to>
                                        <p:strVal val="visible"/>
                                      </p:to>
                                    </p:set>
                                    <p:animEffect transition="in" filter="fade">
                                      <p:cBhvr>
                                        <p:cTn id="17" dur="1000"/>
                                        <p:tgtEl>
                                          <p:spTgt spid="58">
                                            <p:txEl>
                                              <p:pRg st="3" end="3"/>
                                            </p:txEl>
                                          </p:spTgt>
                                        </p:tgtEl>
                                      </p:cBhvr>
                                    </p:animEffect>
                                    <p:anim calcmode="lin" valueType="num">
                                      <p:cBhvr>
                                        <p:cTn id="18" dur="1000" fill="hold"/>
                                        <p:tgtEl>
                                          <p:spTgt spid="58">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58">
                                            <p:txEl>
                                              <p:pRg st="3" end="3"/>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8">
                                            <p:txEl>
                                              <p:pRg st="4" end="4"/>
                                            </p:txEl>
                                          </p:spTgt>
                                        </p:tgtEl>
                                        <p:attrNameLst>
                                          <p:attrName>style.visibility</p:attrName>
                                        </p:attrNameLst>
                                      </p:cBhvr>
                                      <p:to>
                                        <p:strVal val="visible"/>
                                      </p:to>
                                    </p:set>
                                    <p:animEffect transition="in" filter="fade">
                                      <p:cBhvr>
                                        <p:cTn id="22" dur="1000"/>
                                        <p:tgtEl>
                                          <p:spTgt spid="58">
                                            <p:txEl>
                                              <p:pRg st="4" end="4"/>
                                            </p:txEl>
                                          </p:spTgt>
                                        </p:tgtEl>
                                      </p:cBhvr>
                                    </p:animEffect>
                                    <p:anim calcmode="lin" valueType="num">
                                      <p:cBhvr>
                                        <p:cTn id="23" dur="1000" fill="hold"/>
                                        <p:tgtEl>
                                          <p:spTgt spid="58">
                                            <p:txEl>
                                              <p:pRg st="4" end="4"/>
                                            </p:txEl>
                                          </p:spTgt>
                                        </p:tgtEl>
                                        <p:attrNameLst>
                                          <p:attrName>ppt_x</p:attrName>
                                        </p:attrNameLst>
                                      </p:cBhvr>
                                      <p:tavLst>
                                        <p:tav tm="0">
                                          <p:val>
                                            <p:strVal val="#ppt_x"/>
                                          </p:val>
                                        </p:tav>
                                        <p:tav tm="100000">
                                          <p:val>
                                            <p:strVal val="#ppt_x"/>
                                          </p:val>
                                        </p:tav>
                                      </p:tavLst>
                                    </p:anim>
                                    <p:anim calcmode="lin" valueType="num">
                                      <p:cBhvr>
                                        <p:cTn id="24" dur="1000" fill="hold"/>
                                        <p:tgtEl>
                                          <p:spTgt spid="58">
                                            <p:txEl>
                                              <p:pRg st="4" end="4"/>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8">
                                            <p:txEl>
                                              <p:pRg st="5" end="5"/>
                                            </p:txEl>
                                          </p:spTgt>
                                        </p:tgtEl>
                                        <p:attrNameLst>
                                          <p:attrName>style.visibility</p:attrName>
                                        </p:attrNameLst>
                                      </p:cBhvr>
                                      <p:to>
                                        <p:strVal val="visible"/>
                                      </p:to>
                                    </p:set>
                                    <p:animEffect transition="in" filter="fade">
                                      <p:cBhvr>
                                        <p:cTn id="27" dur="1000"/>
                                        <p:tgtEl>
                                          <p:spTgt spid="58">
                                            <p:txEl>
                                              <p:pRg st="5" end="5"/>
                                            </p:txEl>
                                          </p:spTgt>
                                        </p:tgtEl>
                                      </p:cBhvr>
                                    </p:animEffect>
                                    <p:anim calcmode="lin" valueType="num">
                                      <p:cBhvr>
                                        <p:cTn id="28" dur="1000" fill="hold"/>
                                        <p:tgtEl>
                                          <p:spTgt spid="58">
                                            <p:txEl>
                                              <p:pRg st="5" end="5"/>
                                            </p:txEl>
                                          </p:spTgt>
                                        </p:tgtEl>
                                        <p:attrNameLst>
                                          <p:attrName>ppt_x</p:attrName>
                                        </p:attrNameLst>
                                      </p:cBhvr>
                                      <p:tavLst>
                                        <p:tav tm="0">
                                          <p:val>
                                            <p:strVal val="#ppt_x"/>
                                          </p:val>
                                        </p:tav>
                                        <p:tav tm="100000">
                                          <p:val>
                                            <p:strVal val="#ppt_x"/>
                                          </p:val>
                                        </p:tav>
                                      </p:tavLst>
                                    </p:anim>
                                    <p:anim calcmode="lin" valueType="num">
                                      <p:cBhvr>
                                        <p:cTn id="29" dur="1000" fill="hold"/>
                                        <p:tgtEl>
                                          <p:spTgt spid="58">
                                            <p:txEl>
                                              <p:pRg st="5" end="5"/>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58">
                                            <p:txEl>
                                              <p:pRg st="6" end="6"/>
                                            </p:txEl>
                                          </p:spTgt>
                                        </p:tgtEl>
                                        <p:attrNameLst>
                                          <p:attrName>style.visibility</p:attrName>
                                        </p:attrNameLst>
                                      </p:cBhvr>
                                      <p:to>
                                        <p:strVal val="visible"/>
                                      </p:to>
                                    </p:set>
                                    <p:animEffect transition="in" filter="fade">
                                      <p:cBhvr>
                                        <p:cTn id="32" dur="1000"/>
                                        <p:tgtEl>
                                          <p:spTgt spid="58">
                                            <p:txEl>
                                              <p:pRg st="6" end="6"/>
                                            </p:txEl>
                                          </p:spTgt>
                                        </p:tgtEl>
                                      </p:cBhvr>
                                    </p:animEffect>
                                    <p:anim calcmode="lin" valueType="num">
                                      <p:cBhvr>
                                        <p:cTn id="33" dur="1000" fill="hold"/>
                                        <p:tgtEl>
                                          <p:spTgt spid="58">
                                            <p:txEl>
                                              <p:pRg st="6" end="6"/>
                                            </p:txEl>
                                          </p:spTgt>
                                        </p:tgtEl>
                                        <p:attrNameLst>
                                          <p:attrName>ppt_x</p:attrName>
                                        </p:attrNameLst>
                                      </p:cBhvr>
                                      <p:tavLst>
                                        <p:tav tm="0">
                                          <p:val>
                                            <p:strVal val="#ppt_x"/>
                                          </p:val>
                                        </p:tav>
                                        <p:tav tm="100000">
                                          <p:val>
                                            <p:strVal val="#ppt_x"/>
                                          </p:val>
                                        </p:tav>
                                      </p:tavLst>
                                    </p:anim>
                                    <p:anim calcmode="lin" valueType="num">
                                      <p:cBhvr>
                                        <p:cTn id="34" dur="1000" fill="hold"/>
                                        <p:tgtEl>
                                          <p:spTgt spid="58">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g159197442fc_0_15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פתחו את ה</a:t>
            </a:r>
            <a:r>
              <a:rPr lang="en-US" dirty="0"/>
              <a:t>index.html </a:t>
            </a:r>
            <a:r>
              <a:rPr lang="he-IL" dirty="0"/>
              <a:t> דרך אחד הדפדפנים</a:t>
            </a:r>
            <a:endParaRPr dirty="0"/>
          </a:p>
        </p:txBody>
      </p:sp>
      <p:pic>
        <p:nvPicPr>
          <p:cNvPr id="3" name="Picture 2">
            <a:extLst>
              <a:ext uri="{FF2B5EF4-FFF2-40B4-BE49-F238E27FC236}">
                <a16:creationId xmlns:a16="http://schemas.microsoft.com/office/drawing/2014/main" id="{CFBF2F82-4CE8-1A6B-1678-6D98AF1CAD8B}"/>
              </a:ext>
            </a:extLst>
          </p:cNvPr>
          <p:cNvPicPr>
            <a:picLocks noChangeAspect="1"/>
          </p:cNvPicPr>
          <p:nvPr/>
        </p:nvPicPr>
        <p:blipFill>
          <a:blip r:embed="rId3"/>
          <a:stretch>
            <a:fillRect/>
          </a:stretch>
        </p:blipFill>
        <p:spPr>
          <a:xfrm>
            <a:off x="1258348" y="1152425"/>
            <a:ext cx="7197754" cy="3872788"/>
          </a:xfrm>
          <a:prstGeom prst="rect">
            <a:avLst/>
          </a:prstGeom>
        </p:spPr>
      </p:pic>
      <p:sp>
        <p:nvSpPr>
          <p:cNvPr id="4" name="Arrow: Right 3">
            <a:extLst>
              <a:ext uri="{FF2B5EF4-FFF2-40B4-BE49-F238E27FC236}">
                <a16:creationId xmlns:a16="http://schemas.microsoft.com/office/drawing/2014/main" id="{73DCEDE0-C56F-E927-BB8D-4D8FD92FBC33}"/>
              </a:ext>
            </a:extLst>
          </p:cNvPr>
          <p:cNvSpPr/>
          <p:nvPr/>
        </p:nvSpPr>
        <p:spPr>
          <a:xfrm rot="18281826">
            <a:off x="6880105" y="2257162"/>
            <a:ext cx="1166069" cy="6291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3"/>
          <p:cNvSpPr txBox="1">
            <a:spLocks noGrp="1"/>
          </p:cNvSpPr>
          <p:nvPr>
            <p:ph type="title"/>
          </p:nvPr>
        </p:nvSpPr>
        <p:spPr>
          <a:xfrm>
            <a:off x="727650" y="595238"/>
            <a:ext cx="7688700" cy="535200"/>
          </a:xfrm>
          <a:prstGeom prst="rect">
            <a:avLst/>
          </a:prstGeom>
          <a:noFill/>
          <a:ln>
            <a:noFill/>
          </a:ln>
        </p:spPr>
        <p:txBody>
          <a:bodyPr spcFirstLastPara="1" wrap="square" lIns="91425" tIns="91425" rIns="91425" bIns="91425" anchor="t" anchorCtr="0">
            <a:noAutofit/>
          </a:bodyPr>
          <a:lstStyle/>
          <a:p>
            <a:pPr marL="0" lvl="0" indent="0" algn="ctr" rtl="1">
              <a:lnSpc>
                <a:spcPct val="100000"/>
              </a:lnSpc>
              <a:spcBef>
                <a:spcPts val="0"/>
              </a:spcBef>
              <a:spcAft>
                <a:spcPts val="0"/>
              </a:spcAft>
              <a:buSzPts val="2600"/>
              <a:buNone/>
            </a:pPr>
            <a:r>
              <a:rPr lang="he-IL" dirty="0"/>
              <a:t>הוסיפו תמונה או כותרת לדף שלכם</a:t>
            </a:r>
            <a:endParaRPr dirty="0"/>
          </a:p>
        </p:txBody>
      </p:sp>
      <p:pic>
        <p:nvPicPr>
          <p:cNvPr id="3" name="Picture 2">
            <a:extLst>
              <a:ext uri="{FF2B5EF4-FFF2-40B4-BE49-F238E27FC236}">
                <a16:creationId xmlns:a16="http://schemas.microsoft.com/office/drawing/2014/main" id="{EDBD1CE8-0D8C-2794-CBCB-53A17E6AC9D7}"/>
              </a:ext>
            </a:extLst>
          </p:cNvPr>
          <p:cNvPicPr>
            <a:picLocks noChangeAspect="1"/>
          </p:cNvPicPr>
          <p:nvPr/>
        </p:nvPicPr>
        <p:blipFill>
          <a:blip r:embed="rId3"/>
          <a:stretch>
            <a:fillRect/>
          </a:stretch>
        </p:blipFill>
        <p:spPr>
          <a:xfrm>
            <a:off x="377504" y="1356352"/>
            <a:ext cx="5857953" cy="3451588"/>
          </a:xfrm>
          <a:prstGeom prst="rect">
            <a:avLst/>
          </a:prstGeom>
        </p:spPr>
      </p:pic>
      <p:sp>
        <p:nvSpPr>
          <p:cNvPr id="4" name="TextBox 3">
            <a:extLst>
              <a:ext uri="{FF2B5EF4-FFF2-40B4-BE49-F238E27FC236}">
                <a16:creationId xmlns:a16="http://schemas.microsoft.com/office/drawing/2014/main" id="{BBB87123-59DF-AD5D-6750-17A550EAF0E3}"/>
              </a:ext>
            </a:extLst>
          </p:cNvPr>
          <p:cNvSpPr txBox="1"/>
          <p:nvPr/>
        </p:nvSpPr>
        <p:spPr>
          <a:xfrm>
            <a:off x="6912528" y="1946246"/>
            <a:ext cx="1638219" cy="954107"/>
          </a:xfrm>
          <a:prstGeom prst="rect">
            <a:avLst/>
          </a:prstGeom>
          <a:noFill/>
        </p:spPr>
        <p:txBody>
          <a:bodyPr wrap="square" rtlCol="0">
            <a:spAutoFit/>
          </a:bodyPr>
          <a:lstStyle/>
          <a:p>
            <a:pPr algn="r" rtl="1"/>
            <a:r>
              <a:rPr lang="he-IL" dirty="0"/>
              <a:t>בטח נראה ככה</a:t>
            </a:r>
            <a:br>
              <a:rPr lang="en-US" dirty="0"/>
            </a:br>
            <a:r>
              <a:rPr lang="he-IL" dirty="0"/>
              <a:t>לא מסודר ולא יפה</a:t>
            </a:r>
            <a:br>
              <a:rPr lang="en-US" dirty="0"/>
            </a:br>
            <a:br>
              <a:rPr lang="en-US" dirty="0"/>
            </a:br>
            <a:r>
              <a:rPr lang="he-IL" dirty="0"/>
              <a:t>כמה חבל......</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arn(inVertical)">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59197442fc_0_1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אז איך מארגנים ומעצבים את הדף ?</a:t>
            </a:r>
            <a:endParaRPr dirty="0"/>
          </a:p>
        </p:txBody>
      </p:sp>
      <p:sp>
        <p:nvSpPr>
          <p:cNvPr id="80" name="Google Shape;80;g159197442fc_0_162"/>
          <p:cNvSpPr txBox="1">
            <a:spLocks noGrp="1"/>
          </p:cNvSpPr>
          <p:nvPr>
            <p:ph type="body" idx="1"/>
          </p:nvPr>
        </p:nvSpPr>
        <p:spPr>
          <a:xfrm>
            <a:off x="495850" y="1266325"/>
            <a:ext cx="8336400" cy="3302700"/>
          </a:xfrm>
          <a:prstGeom prst="rect">
            <a:avLst/>
          </a:prstGeom>
        </p:spPr>
        <p:txBody>
          <a:bodyPr spcFirstLastPara="1" wrap="square" lIns="91425" tIns="91425" rIns="91425" bIns="91425" anchor="t" anchorCtr="0">
            <a:noAutofit/>
          </a:bodyPr>
          <a:lstStyle/>
          <a:p>
            <a:pPr marL="457200" lvl="0" indent="-323850" algn="r" rtl="1">
              <a:lnSpc>
                <a:spcPct val="150000"/>
              </a:lnSpc>
              <a:spcBef>
                <a:spcPts val="0"/>
              </a:spcBef>
              <a:spcAft>
                <a:spcPts val="0"/>
              </a:spcAft>
              <a:buSzPts val="1500"/>
              <a:buChar char="●"/>
            </a:pPr>
            <a:r>
              <a:rPr lang="en-US" sz="1500" dirty="0"/>
              <a:t>CSS</a:t>
            </a:r>
            <a:r>
              <a:rPr lang="he-IL" sz="1500" dirty="0"/>
              <a:t> </a:t>
            </a:r>
          </a:p>
          <a:p>
            <a:pPr marL="133350" lvl="0" indent="0" algn="r" rtl="1">
              <a:lnSpc>
                <a:spcPct val="150000"/>
              </a:lnSpc>
              <a:spcBef>
                <a:spcPts val="0"/>
              </a:spcBef>
              <a:spcAft>
                <a:spcPts val="0"/>
              </a:spcAft>
              <a:buSzPts val="1500"/>
              <a:buNone/>
            </a:pPr>
            <a:r>
              <a:rPr lang="he-IL" sz="1500" dirty="0"/>
              <a:t>מאפשרת עיצוב התוכן</a:t>
            </a:r>
            <a:br>
              <a:rPr lang="en-US" sz="1500" dirty="0"/>
            </a:br>
            <a:r>
              <a:rPr lang="he-IL" sz="1500" dirty="0"/>
              <a:t>והאובייקטים על הדף</a:t>
            </a:r>
          </a:p>
          <a:p>
            <a:pPr marL="419100" indent="-285750">
              <a:lnSpc>
                <a:spcPct val="150000"/>
              </a:lnSpc>
              <a:buSzPts val="1500"/>
            </a:pPr>
            <a:r>
              <a:rPr lang="en-US" sz="1500" dirty="0"/>
              <a:t>JavaScript</a:t>
            </a:r>
            <a:r>
              <a:rPr lang="he-IL" sz="1500" dirty="0"/>
              <a:t> </a:t>
            </a:r>
          </a:p>
          <a:p>
            <a:pPr marL="133350" lvl="0" indent="0" algn="r" rtl="1">
              <a:lnSpc>
                <a:spcPct val="150000"/>
              </a:lnSpc>
              <a:spcBef>
                <a:spcPts val="0"/>
              </a:spcBef>
              <a:spcAft>
                <a:spcPts val="0"/>
              </a:spcAft>
              <a:buSzPts val="1500"/>
              <a:buNone/>
            </a:pPr>
            <a:r>
              <a:rPr lang="he-IL" sz="1500" dirty="0"/>
              <a:t>אחראית על ההתנהגות</a:t>
            </a:r>
          </a:p>
          <a:p>
            <a:pPr marL="133350" lvl="0" indent="0" algn="r" rtl="1">
              <a:lnSpc>
                <a:spcPct val="150000"/>
              </a:lnSpc>
              <a:spcBef>
                <a:spcPts val="0"/>
              </a:spcBef>
              <a:spcAft>
                <a:spcPts val="0"/>
              </a:spcAft>
              <a:buSzPts val="1500"/>
              <a:buNone/>
            </a:pPr>
            <a:r>
              <a:rPr lang="he-IL" sz="1500" dirty="0"/>
              <a:t>שפת תכנות לכול דבר</a:t>
            </a:r>
          </a:p>
          <a:p>
            <a:pPr marL="419100" indent="-285750">
              <a:lnSpc>
                <a:spcPct val="150000"/>
              </a:lnSpc>
              <a:buSzPts val="1500"/>
            </a:pPr>
            <a:r>
              <a:rPr lang="en-US" sz="1500" dirty="0"/>
              <a:t>HTML</a:t>
            </a:r>
            <a:r>
              <a:rPr lang="he-IL" sz="1500" dirty="0"/>
              <a:t> </a:t>
            </a:r>
          </a:p>
          <a:p>
            <a:pPr marL="133350" indent="0">
              <a:lnSpc>
                <a:spcPct val="150000"/>
              </a:lnSpc>
              <a:buSzPts val="1500"/>
              <a:buNone/>
            </a:pPr>
            <a:r>
              <a:rPr lang="he-IL" sz="1500" dirty="0"/>
              <a:t>התוכן עצמו שמוצג , תמונות,</a:t>
            </a:r>
          </a:p>
          <a:p>
            <a:pPr marL="133350" indent="0">
              <a:lnSpc>
                <a:spcPct val="150000"/>
              </a:lnSpc>
              <a:buSzPts val="1500"/>
              <a:buNone/>
            </a:pPr>
            <a:r>
              <a:rPr lang="he-IL" sz="1500" dirty="0"/>
              <a:t>רשימות , כפתורים</a:t>
            </a:r>
            <a:endParaRPr sz="1500" dirty="0"/>
          </a:p>
        </p:txBody>
      </p:sp>
      <p:pic>
        <p:nvPicPr>
          <p:cNvPr id="4" name="Online Media 3" title="HTML, CSS, JavaScript Explained [in 4 minutes for beginners]">
            <a:hlinkClick r:id="" action="ppaction://media"/>
            <a:extLst>
              <a:ext uri="{FF2B5EF4-FFF2-40B4-BE49-F238E27FC236}">
                <a16:creationId xmlns:a16="http://schemas.microsoft.com/office/drawing/2014/main" id="{85902B92-01C1-7FA4-C4F6-EBF578042807}"/>
              </a:ext>
            </a:extLst>
          </p:cNvPr>
          <p:cNvPicPr>
            <a:picLocks noRot="1" noChangeAspect="1"/>
          </p:cNvPicPr>
          <p:nvPr>
            <a:videoFile r:link="rId1"/>
          </p:nvPr>
        </p:nvPicPr>
        <p:blipFill>
          <a:blip r:embed="rId4"/>
          <a:stretch>
            <a:fillRect/>
          </a:stretch>
        </p:blipFill>
        <p:spPr>
          <a:xfrm>
            <a:off x="636494" y="1530693"/>
            <a:ext cx="5692588" cy="3216312"/>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
                                            <p:txEl>
                                              <p:pRg st="0" end="0"/>
                                            </p:txEl>
                                          </p:spTgt>
                                        </p:tgtEl>
                                        <p:attrNameLst>
                                          <p:attrName>style.visibility</p:attrName>
                                        </p:attrNameLst>
                                      </p:cBhvr>
                                      <p:to>
                                        <p:strVal val="visible"/>
                                      </p:to>
                                    </p:set>
                                    <p:animEffect transition="in" filter="fade">
                                      <p:cBhvr>
                                        <p:cTn id="7" dur="1000"/>
                                        <p:tgtEl>
                                          <p:spTgt spid="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0">
                                            <p:txEl>
                                              <p:pRg st="1" end="1"/>
                                            </p:txEl>
                                          </p:spTgt>
                                        </p:tgtEl>
                                        <p:attrNameLst>
                                          <p:attrName>style.visibility</p:attrName>
                                        </p:attrNameLst>
                                      </p:cBhvr>
                                      <p:to>
                                        <p:strVal val="visible"/>
                                      </p:to>
                                    </p:set>
                                    <p:animEffect transition="in" filter="fade">
                                      <p:cBhvr>
                                        <p:cTn id="12" dur="1000"/>
                                        <p:tgtEl>
                                          <p:spTgt spid="8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0">
                                            <p:txEl>
                                              <p:pRg st="2" end="2"/>
                                            </p:txEl>
                                          </p:spTgt>
                                        </p:tgtEl>
                                        <p:attrNameLst>
                                          <p:attrName>style.visibility</p:attrName>
                                        </p:attrNameLst>
                                      </p:cBhvr>
                                      <p:to>
                                        <p:strVal val="visible"/>
                                      </p:to>
                                    </p:set>
                                    <p:animEffect transition="in" filter="fade">
                                      <p:cBhvr>
                                        <p:cTn id="17" dur="1000"/>
                                        <p:tgtEl>
                                          <p:spTgt spid="8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0">
                                            <p:txEl>
                                              <p:pRg st="3" end="3"/>
                                            </p:txEl>
                                          </p:spTgt>
                                        </p:tgtEl>
                                        <p:attrNameLst>
                                          <p:attrName>style.visibility</p:attrName>
                                        </p:attrNameLst>
                                      </p:cBhvr>
                                      <p:to>
                                        <p:strVal val="visible"/>
                                      </p:to>
                                    </p:set>
                                    <p:animEffect transition="in" filter="fade">
                                      <p:cBhvr>
                                        <p:cTn id="22" dur="1000"/>
                                        <p:tgtEl>
                                          <p:spTgt spid="8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0">
                                            <p:txEl>
                                              <p:pRg st="4" end="4"/>
                                            </p:txEl>
                                          </p:spTgt>
                                        </p:tgtEl>
                                        <p:attrNameLst>
                                          <p:attrName>style.visibility</p:attrName>
                                        </p:attrNameLst>
                                      </p:cBhvr>
                                      <p:to>
                                        <p:strVal val="visible"/>
                                      </p:to>
                                    </p:set>
                                    <p:animEffect transition="in" filter="fade">
                                      <p:cBhvr>
                                        <p:cTn id="27" dur="1000"/>
                                        <p:tgtEl>
                                          <p:spTgt spid="8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0">
                                            <p:txEl>
                                              <p:pRg st="5" end="5"/>
                                            </p:txEl>
                                          </p:spTgt>
                                        </p:tgtEl>
                                        <p:attrNameLst>
                                          <p:attrName>style.visibility</p:attrName>
                                        </p:attrNameLst>
                                      </p:cBhvr>
                                      <p:to>
                                        <p:strVal val="visible"/>
                                      </p:to>
                                    </p:set>
                                    <p:animEffect transition="in" filter="fade">
                                      <p:cBhvr>
                                        <p:cTn id="32" dur="1000"/>
                                        <p:tgtEl>
                                          <p:spTgt spid="8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0">
                                            <p:txEl>
                                              <p:pRg st="6" end="6"/>
                                            </p:txEl>
                                          </p:spTgt>
                                        </p:tgtEl>
                                        <p:attrNameLst>
                                          <p:attrName>style.visibility</p:attrName>
                                        </p:attrNameLst>
                                      </p:cBhvr>
                                      <p:to>
                                        <p:strVal val="visible"/>
                                      </p:to>
                                    </p:set>
                                    <p:animEffect transition="in" filter="fade">
                                      <p:cBhvr>
                                        <p:cTn id="37" dur="1000"/>
                                        <p:tgtEl>
                                          <p:spTgt spid="80">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0">
                                            <p:txEl>
                                              <p:pRg st="7" end="7"/>
                                            </p:txEl>
                                          </p:spTgt>
                                        </p:tgtEl>
                                        <p:attrNameLst>
                                          <p:attrName>style.visibility</p:attrName>
                                        </p:attrNameLst>
                                      </p:cBhvr>
                                      <p:to>
                                        <p:strVal val="visible"/>
                                      </p:to>
                                    </p:set>
                                    <p:animEffect transition="in" filter="fade">
                                      <p:cBhvr>
                                        <p:cTn id="42" dur="1000"/>
                                        <p:tgtEl>
                                          <p:spTgt spid="80">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47" fill="hold" display="0">
                  <p:stCondLst>
                    <p:cond delay="indefinite"/>
                  </p:stCondLst>
                </p:cTn>
                <p:tgtEl>
                  <p:spTgt spid="4"/>
                </p:tgtEl>
              </p:cMediaNode>
            </p:video>
            <p:seq concurrent="1" nextAc="seek">
              <p:cTn id="48" restart="whenNotActive" fill="hold" evtFilter="cancelBubble" nodeType="interactiveSeq">
                <p:stCondLst>
                  <p:cond evt="onClick" delay="0">
                    <p:tgtEl>
                      <p:spTgt spid="4"/>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59197442fc_0_1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he-IL" dirty="0"/>
              <a:t>בוא נקצר את הדרך</a:t>
            </a:r>
            <a:endParaRPr dirty="0"/>
          </a:p>
        </p:txBody>
      </p:sp>
      <p:sp>
        <p:nvSpPr>
          <p:cNvPr id="80" name="Google Shape;80;g159197442fc_0_162"/>
          <p:cNvSpPr txBox="1">
            <a:spLocks noGrp="1"/>
          </p:cNvSpPr>
          <p:nvPr>
            <p:ph type="body" idx="1"/>
          </p:nvPr>
        </p:nvSpPr>
        <p:spPr>
          <a:xfrm>
            <a:off x="495850" y="1266325"/>
            <a:ext cx="8336400" cy="3302700"/>
          </a:xfrm>
          <a:prstGeom prst="rect">
            <a:avLst/>
          </a:prstGeom>
        </p:spPr>
        <p:txBody>
          <a:bodyPr spcFirstLastPara="1" wrap="square" lIns="91425" tIns="91425" rIns="91425" bIns="91425" anchor="t" anchorCtr="0">
            <a:noAutofit/>
          </a:bodyPr>
          <a:lstStyle/>
          <a:p>
            <a:pPr marL="457200" lvl="0" indent="-323850" algn="r" rtl="1">
              <a:lnSpc>
                <a:spcPct val="150000"/>
              </a:lnSpc>
              <a:spcBef>
                <a:spcPts val="0"/>
              </a:spcBef>
              <a:spcAft>
                <a:spcPts val="0"/>
              </a:spcAft>
              <a:buSzPts val="1500"/>
              <a:buChar char="●"/>
            </a:pPr>
            <a:r>
              <a:rPr lang="he-IL" sz="1500" dirty="0"/>
              <a:t>בקשו מ</a:t>
            </a:r>
            <a:r>
              <a:rPr lang="en-US" sz="1500" dirty="0"/>
              <a:t>chat GPT </a:t>
            </a:r>
            <a:r>
              <a:rPr lang="he-IL" sz="1500" dirty="0"/>
              <a:t> ליצור לכם סידור יפה של הדף והוסיפו את התמונה </a:t>
            </a:r>
            <a:r>
              <a:rPr lang="en-US" sz="1500" dirty="0"/>
              <a:t>Ashdod.png</a:t>
            </a:r>
            <a:r>
              <a:rPr lang="he-IL" sz="1500" dirty="0"/>
              <a:t> בצורה הכי יפה שתצליחו</a:t>
            </a:r>
          </a:p>
          <a:p>
            <a:pPr marL="457200" lvl="0" indent="-323850" algn="r" rtl="1">
              <a:lnSpc>
                <a:spcPct val="150000"/>
              </a:lnSpc>
              <a:spcBef>
                <a:spcPts val="0"/>
              </a:spcBef>
              <a:spcAft>
                <a:spcPts val="0"/>
              </a:spcAft>
              <a:buSzPts val="1500"/>
              <a:buChar char="●"/>
            </a:pPr>
            <a:endParaRPr lang="he-IL" sz="1500" dirty="0"/>
          </a:p>
          <a:p>
            <a:pPr marL="457200" lvl="0" indent="-323850" algn="r" rtl="1">
              <a:lnSpc>
                <a:spcPct val="150000"/>
              </a:lnSpc>
              <a:spcBef>
                <a:spcPts val="0"/>
              </a:spcBef>
              <a:spcAft>
                <a:spcPts val="0"/>
              </a:spcAft>
              <a:buSzPts val="1500"/>
              <a:buChar char="●"/>
            </a:pPr>
            <a:endParaRPr sz="1500" dirty="0"/>
          </a:p>
        </p:txBody>
      </p:sp>
      <p:pic>
        <p:nvPicPr>
          <p:cNvPr id="3" name="Picture 2">
            <a:extLst>
              <a:ext uri="{FF2B5EF4-FFF2-40B4-BE49-F238E27FC236}">
                <a16:creationId xmlns:a16="http://schemas.microsoft.com/office/drawing/2014/main" id="{1604D53F-4F3A-F13D-726D-1B3460D89993}"/>
              </a:ext>
            </a:extLst>
          </p:cNvPr>
          <p:cNvPicPr>
            <a:picLocks noChangeAspect="1"/>
          </p:cNvPicPr>
          <p:nvPr/>
        </p:nvPicPr>
        <p:blipFill>
          <a:blip r:embed="rId3"/>
          <a:stretch>
            <a:fillRect/>
          </a:stretch>
        </p:blipFill>
        <p:spPr>
          <a:xfrm>
            <a:off x="1862355" y="2130975"/>
            <a:ext cx="5746459" cy="2567500"/>
          </a:xfrm>
          <a:prstGeom prst="rect">
            <a:avLst/>
          </a:prstGeom>
        </p:spPr>
      </p:pic>
    </p:spTree>
    <p:extLst>
      <p:ext uri="{BB962C8B-B14F-4D97-AF65-F5344CB8AC3E}">
        <p14:creationId xmlns:p14="http://schemas.microsoft.com/office/powerpoint/2010/main" val="36681411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0">
                                            <p:txEl>
                                              <p:pRg st="0" end="0"/>
                                            </p:txEl>
                                          </p:spTgt>
                                        </p:tgtEl>
                                        <p:attrNameLst>
                                          <p:attrName>style.visibility</p:attrName>
                                        </p:attrNameLst>
                                      </p:cBhvr>
                                      <p:to>
                                        <p:strVal val="visible"/>
                                      </p:to>
                                    </p:set>
                                    <p:animEffect transition="in" filter="fade">
                                      <p:cBhvr>
                                        <p:cTn id="7" dur="1000"/>
                                        <p:tgtEl>
                                          <p:spTgt spid="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TotalTime>
  <Words>510</Words>
  <Application>Microsoft Office PowerPoint</Application>
  <PresentationFormat>On-screen Show (16:9)</PresentationFormat>
  <Paragraphs>74</Paragraphs>
  <Slides>17</Slides>
  <Notes>17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Helvetica Neue</vt:lpstr>
      <vt:lpstr>Tropic</vt:lpstr>
      <vt:lpstr>מה קורה באינטרנט?</vt:lpstr>
      <vt:lpstr>מה אתם מכירים באינטרנט</vt:lpstr>
      <vt:lpstr>איך המידע מגיע ?</vt:lpstr>
      <vt:lpstr>אז מזה HTML ולמה Ynet פרסמו את את אשדוד ?  </vt:lpstr>
      <vt:lpstr>HTML מזה לדעתכם ?  </vt:lpstr>
      <vt:lpstr>פתחו את הindex.html  דרך אחד הדפדפנים</vt:lpstr>
      <vt:lpstr>הוסיפו תמונה או כותרת לדף שלכם</vt:lpstr>
      <vt:lpstr>אז איך מארגנים ומעצבים את הדף ?</vt:lpstr>
      <vt:lpstr>בוא נקצר את הדרך</vt:lpstr>
      <vt:lpstr>מזה שרת ?  מזה backend  ?</vt:lpstr>
      <vt:lpstr>האינטרנט והמסעדה</vt:lpstr>
      <vt:lpstr>האינטרנט והמסעדה</vt:lpstr>
      <vt:lpstr>כעת תריצו שרת בעצמיכם! </vt:lpstr>
      <vt:lpstr>איך נגיע לכול פונקציה בשרת ? </vt:lpstr>
      <vt:lpstr>איך נגיע לכול פונקציה בשרת ? </vt:lpstr>
      <vt:lpstr>שלחו תמונה משלכם ע"י השרת נסו לבד </vt:lpstr>
      <vt:lpstr>לסיכום</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עולם הבעיה, הערך והפתרון </dc:title>
  <cp:lastModifiedBy>איתי גטהון</cp:lastModifiedBy>
  <cp:revision>24</cp:revision>
  <dcterms:modified xsi:type="dcterms:W3CDTF">2023-06-03T10:06:24Z</dcterms:modified>
</cp:coreProperties>
</file>